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90" r:id="rId26"/>
  </p:sldIdLst>
  <p:sldSz cx="11522075" cy="7200900"/>
  <p:notesSz cx="6858000" cy="9144000"/>
  <p:custDataLst>
    <p:tags r:id="rId28"/>
  </p:custDataLst>
  <p:defaultTextStyle>
    <a:defPPr>
      <a:defRPr lang="zh-CN"/>
    </a:defPPr>
    <a:lvl1pPr marL="0" algn="l" defTabSz="1069975" rtl="0" eaLnBrk="1" latinLnBrk="0" hangingPunct="1">
      <a:defRPr sz="2100" kern="1200">
        <a:solidFill>
          <a:schemeClr val="tx1"/>
        </a:solidFill>
        <a:latin typeface="+mn-lt"/>
        <a:ea typeface="+mn-ea"/>
        <a:cs typeface="+mn-cs"/>
      </a:defRPr>
    </a:lvl1pPr>
    <a:lvl2pPr marL="534670" algn="l" defTabSz="1069975" rtl="0" eaLnBrk="1" latinLnBrk="0" hangingPunct="1">
      <a:defRPr sz="2100" kern="1200">
        <a:solidFill>
          <a:schemeClr val="tx1"/>
        </a:solidFill>
        <a:latin typeface="+mn-lt"/>
        <a:ea typeface="+mn-ea"/>
        <a:cs typeface="+mn-cs"/>
      </a:defRPr>
    </a:lvl2pPr>
    <a:lvl3pPr marL="1069975" algn="l" defTabSz="1069975" rtl="0" eaLnBrk="1" latinLnBrk="0" hangingPunct="1">
      <a:defRPr sz="2100" kern="1200">
        <a:solidFill>
          <a:schemeClr val="tx1"/>
        </a:solidFill>
        <a:latin typeface="+mn-lt"/>
        <a:ea typeface="+mn-ea"/>
        <a:cs typeface="+mn-cs"/>
      </a:defRPr>
    </a:lvl3pPr>
    <a:lvl4pPr marL="1604645" algn="l" defTabSz="1069975" rtl="0" eaLnBrk="1" latinLnBrk="0" hangingPunct="1">
      <a:defRPr sz="2100" kern="1200">
        <a:solidFill>
          <a:schemeClr val="tx1"/>
        </a:solidFill>
        <a:latin typeface="+mn-lt"/>
        <a:ea typeface="+mn-ea"/>
        <a:cs typeface="+mn-cs"/>
      </a:defRPr>
    </a:lvl4pPr>
    <a:lvl5pPr marL="2139950" algn="l" defTabSz="1069975" rtl="0" eaLnBrk="1" latinLnBrk="0" hangingPunct="1">
      <a:defRPr sz="2100" kern="1200">
        <a:solidFill>
          <a:schemeClr val="tx1"/>
        </a:solidFill>
        <a:latin typeface="+mn-lt"/>
        <a:ea typeface="+mn-ea"/>
        <a:cs typeface="+mn-cs"/>
      </a:defRPr>
    </a:lvl5pPr>
    <a:lvl6pPr marL="2674620" algn="l" defTabSz="1069975" rtl="0" eaLnBrk="1" latinLnBrk="0" hangingPunct="1">
      <a:defRPr sz="2100" kern="1200">
        <a:solidFill>
          <a:schemeClr val="tx1"/>
        </a:solidFill>
        <a:latin typeface="+mn-lt"/>
        <a:ea typeface="+mn-ea"/>
        <a:cs typeface="+mn-cs"/>
      </a:defRPr>
    </a:lvl6pPr>
    <a:lvl7pPr marL="3209290" algn="l" defTabSz="1069975" rtl="0" eaLnBrk="1" latinLnBrk="0" hangingPunct="1">
      <a:defRPr sz="2100" kern="1200">
        <a:solidFill>
          <a:schemeClr val="tx1"/>
        </a:solidFill>
        <a:latin typeface="+mn-lt"/>
        <a:ea typeface="+mn-ea"/>
        <a:cs typeface="+mn-cs"/>
      </a:defRPr>
    </a:lvl7pPr>
    <a:lvl8pPr marL="3744595" algn="l" defTabSz="1069975" rtl="0" eaLnBrk="1" latinLnBrk="0" hangingPunct="1">
      <a:defRPr sz="2100" kern="1200">
        <a:solidFill>
          <a:schemeClr val="tx1"/>
        </a:solidFill>
        <a:latin typeface="+mn-lt"/>
        <a:ea typeface="+mn-ea"/>
        <a:cs typeface="+mn-cs"/>
      </a:defRPr>
    </a:lvl8pPr>
    <a:lvl9pPr marL="4279265" algn="l" defTabSz="106997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5" autoAdjust="0"/>
    <p:restoredTop sz="94660"/>
  </p:normalViewPr>
  <p:slideViewPr>
    <p:cSldViewPr>
      <p:cViewPr varScale="1">
        <p:scale>
          <a:sx n="67" d="100"/>
          <a:sy n="67" d="100"/>
        </p:scale>
        <p:origin x="1044" y="66"/>
      </p:cViewPr>
      <p:guideLst>
        <p:guide orient="horz" pos="2268"/>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67BDB-A68E-44B0-96A7-3E5E0D0E790B}" type="datetimeFigureOut">
              <a:rPr lang="zh-CN" altLang="en-US" smtClean="0"/>
              <a:t>2021/2/21</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90DFA-F76B-4DD5-819F-63F820DBD3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069975" rtl="0" eaLnBrk="1" latinLnBrk="0" hangingPunct="1">
      <a:defRPr sz="1400" kern="1200">
        <a:solidFill>
          <a:schemeClr val="tx1"/>
        </a:solidFill>
        <a:latin typeface="+mn-lt"/>
        <a:ea typeface="+mn-ea"/>
        <a:cs typeface="+mn-cs"/>
      </a:defRPr>
    </a:lvl1pPr>
    <a:lvl2pPr marL="534670" algn="l" defTabSz="1069975" rtl="0" eaLnBrk="1" latinLnBrk="0" hangingPunct="1">
      <a:defRPr sz="1400" kern="1200">
        <a:solidFill>
          <a:schemeClr val="tx1"/>
        </a:solidFill>
        <a:latin typeface="+mn-lt"/>
        <a:ea typeface="+mn-ea"/>
        <a:cs typeface="+mn-cs"/>
      </a:defRPr>
    </a:lvl2pPr>
    <a:lvl3pPr marL="1069975" algn="l" defTabSz="1069975" rtl="0" eaLnBrk="1" latinLnBrk="0" hangingPunct="1">
      <a:defRPr sz="1400" kern="1200">
        <a:solidFill>
          <a:schemeClr val="tx1"/>
        </a:solidFill>
        <a:latin typeface="+mn-lt"/>
        <a:ea typeface="+mn-ea"/>
        <a:cs typeface="+mn-cs"/>
      </a:defRPr>
    </a:lvl3pPr>
    <a:lvl4pPr marL="1604645" algn="l" defTabSz="1069975" rtl="0" eaLnBrk="1" latinLnBrk="0" hangingPunct="1">
      <a:defRPr sz="1400" kern="1200">
        <a:solidFill>
          <a:schemeClr val="tx1"/>
        </a:solidFill>
        <a:latin typeface="+mn-lt"/>
        <a:ea typeface="+mn-ea"/>
        <a:cs typeface="+mn-cs"/>
      </a:defRPr>
    </a:lvl4pPr>
    <a:lvl5pPr marL="2139950" algn="l" defTabSz="1069975" rtl="0" eaLnBrk="1" latinLnBrk="0" hangingPunct="1">
      <a:defRPr sz="1400" kern="1200">
        <a:solidFill>
          <a:schemeClr val="tx1"/>
        </a:solidFill>
        <a:latin typeface="+mn-lt"/>
        <a:ea typeface="+mn-ea"/>
        <a:cs typeface="+mn-cs"/>
      </a:defRPr>
    </a:lvl5pPr>
    <a:lvl6pPr marL="2674620" algn="l" defTabSz="1069975" rtl="0" eaLnBrk="1" latinLnBrk="0" hangingPunct="1">
      <a:defRPr sz="1400" kern="1200">
        <a:solidFill>
          <a:schemeClr val="tx1"/>
        </a:solidFill>
        <a:latin typeface="+mn-lt"/>
        <a:ea typeface="+mn-ea"/>
        <a:cs typeface="+mn-cs"/>
      </a:defRPr>
    </a:lvl6pPr>
    <a:lvl7pPr marL="3209290" algn="l" defTabSz="1069975" rtl="0" eaLnBrk="1" latinLnBrk="0" hangingPunct="1">
      <a:defRPr sz="1400" kern="1200">
        <a:solidFill>
          <a:schemeClr val="tx1"/>
        </a:solidFill>
        <a:latin typeface="+mn-lt"/>
        <a:ea typeface="+mn-ea"/>
        <a:cs typeface="+mn-cs"/>
      </a:defRPr>
    </a:lvl7pPr>
    <a:lvl8pPr marL="3744595" algn="l" defTabSz="1069975" rtl="0" eaLnBrk="1" latinLnBrk="0" hangingPunct="1">
      <a:defRPr sz="1400" kern="1200">
        <a:solidFill>
          <a:schemeClr val="tx1"/>
        </a:solidFill>
        <a:latin typeface="+mn-lt"/>
        <a:ea typeface="+mn-ea"/>
        <a:cs typeface="+mn-cs"/>
      </a:defRPr>
    </a:lvl8pPr>
    <a:lvl9pPr marL="4279265" algn="l" defTabSz="106997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290DFA-F76B-4DD5-819F-63F820DBD3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290DFA-F76B-4DD5-819F-63F820DBD32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236947"/>
            <a:ext cx="9793764" cy="1543526"/>
          </a:xfrm>
        </p:spPr>
        <p:txBody>
          <a:bodyPr/>
          <a:lstStyle/>
          <a:p>
            <a:r>
              <a:rPr lang="zh-CN" altLang="en-US"/>
              <a:t>单击此处编辑母版标题样式</a:t>
            </a:r>
          </a:p>
        </p:txBody>
      </p:sp>
      <p:sp>
        <p:nvSpPr>
          <p:cNvPr id="3" name="副标题 2"/>
          <p:cNvSpPr>
            <a:spLocks noGrp="1"/>
          </p:cNvSpPr>
          <p:nvPr>
            <p:ph type="subTitle" idx="1"/>
          </p:nvPr>
        </p:nvSpPr>
        <p:spPr>
          <a:xfrm>
            <a:off x="1728311" y="4080510"/>
            <a:ext cx="8065453" cy="1840230"/>
          </a:xfrm>
        </p:spPr>
        <p:txBody>
          <a:bodyPr/>
          <a:lstStyle>
            <a:lvl1pPr marL="0" indent="0" algn="ctr">
              <a:buNone/>
              <a:defRPr>
                <a:solidFill>
                  <a:schemeClr val="tx1">
                    <a:tint val="75000"/>
                  </a:schemeClr>
                </a:solidFill>
              </a:defRPr>
            </a:lvl1pPr>
            <a:lvl2pPr marL="534670" indent="0" algn="ctr">
              <a:buNone/>
              <a:defRPr>
                <a:solidFill>
                  <a:schemeClr val="tx1">
                    <a:tint val="75000"/>
                  </a:schemeClr>
                </a:solidFill>
              </a:defRPr>
            </a:lvl2pPr>
            <a:lvl3pPr marL="1069975" indent="0" algn="ctr">
              <a:buNone/>
              <a:defRPr>
                <a:solidFill>
                  <a:schemeClr val="tx1">
                    <a:tint val="75000"/>
                  </a:schemeClr>
                </a:solidFill>
              </a:defRPr>
            </a:lvl3pPr>
            <a:lvl4pPr marL="1604645" indent="0" algn="ctr">
              <a:buNone/>
              <a:defRPr>
                <a:solidFill>
                  <a:schemeClr val="tx1">
                    <a:tint val="75000"/>
                  </a:schemeClr>
                </a:solidFill>
              </a:defRPr>
            </a:lvl4pPr>
            <a:lvl5pPr marL="2139950" indent="0" algn="ctr">
              <a:buNone/>
              <a:defRPr>
                <a:solidFill>
                  <a:schemeClr val="tx1">
                    <a:tint val="75000"/>
                  </a:schemeClr>
                </a:solidFill>
              </a:defRPr>
            </a:lvl5pPr>
            <a:lvl6pPr marL="2674620" indent="0" algn="ctr">
              <a:buNone/>
              <a:defRPr>
                <a:solidFill>
                  <a:schemeClr val="tx1">
                    <a:tint val="75000"/>
                  </a:schemeClr>
                </a:solidFill>
              </a:defRPr>
            </a:lvl6pPr>
            <a:lvl7pPr marL="3209290" indent="0" algn="ctr">
              <a:buNone/>
              <a:defRPr>
                <a:solidFill>
                  <a:schemeClr val="tx1">
                    <a:tint val="75000"/>
                  </a:schemeClr>
                </a:solidFill>
              </a:defRPr>
            </a:lvl7pPr>
            <a:lvl8pPr marL="3744595" indent="0" algn="ctr">
              <a:buNone/>
              <a:defRPr>
                <a:solidFill>
                  <a:schemeClr val="tx1">
                    <a:tint val="75000"/>
                  </a:schemeClr>
                </a:solidFill>
              </a:defRPr>
            </a:lvl8pPr>
            <a:lvl9pPr marL="427926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25896" y="303372"/>
            <a:ext cx="3266589" cy="645080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26131" y="303372"/>
            <a:ext cx="9607730" cy="645080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627245"/>
            <a:ext cx="9793764" cy="1430179"/>
          </a:xfrm>
        </p:spPr>
        <p:txBody>
          <a:bodyPr anchor="t"/>
          <a:lstStyle>
            <a:lvl1pPr algn="l">
              <a:defRPr sz="4700" b="1" cap="all"/>
            </a:lvl1pPr>
          </a:lstStyle>
          <a:p>
            <a:r>
              <a:rPr lang="zh-CN" altLang="en-US"/>
              <a:t>单击此处编辑母版标题样式</a:t>
            </a:r>
          </a:p>
        </p:txBody>
      </p:sp>
      <p:sp>
        <p:nvSpPr>
          <p:cNvPr id="3" name="文本占位符 2"/>
          <p:cNvSpPr>
            <a:spLocks noGrp="1"/>
          </p:cNvSpPr>
          <p:nvPr>
            <p:ph type="body" idx="1"/>
          </p:nvPr>
        </p:nvSpPr>
        <p:spPr>
          <a:xfrm>
            <a:off x="910164" y="3052049"/>
            <a:ext cx="9793764" cy="1575196"/>
          </a:xfrm>
        </p:spPr>
        <p:txBody>
          <a:bodyPr anchor="b"/>
          <a:lstStyle>
            <a:lvl1pPr marL="0" indent="0">
              <a:buNone/>
              <a:defRPr sz="2300">
                <a:solidFill>
                  <a:schemeClr val="tx1">
                    <a:tint val="75000"/>
                  </a:schemeClr>
                </a:solidFill>
              </a:defRPr>
            </a:lvl1pPr>
            <a:lvl2pPr marL="534670" indent="0">
              <a:buNone/>
              <a:defRPr sz="2100">
                <a:solidFill>
                  <a:schemeClr val="tx1">
                    <a:tint val="75000"/>
                  </a:schemeClr>
                </a:solidFill>
              </a:defRPr>
            </a:lvl2pPr>
            <a:lvl3pPr marL="1069975" indent="0">
              <a:buNone/>
              <a:defRPr sz="1900">
                <a:solidFill>
                  <a:schemeClr val="tx1">
                    <a:tint val="75000"/>
                  </a:schemeClr>
                </a:solidFill>
              </a:defRPr>
            </a:lvl3pPr>
            <a:lvl4pPr marL="1604645" indent="0">
              <a:buNone/>
              <a:defRPr sz="1600">
                <a:solidFill>
                  <a:schemeClr val="tx1">
                    <a:tint val="75000"/>
                  </a:schemeClr>
                </a:solidFill>
              </a:defRPr>
            </a:lvl4pPr>
            <a:lvl5pPr marL="2139950" indent="0">
              <a:buNone/>
              <a:defRPr sz="1600">
                <a:solidFill>
                  <a:schemeClr val="tx1">
                    <a:tint val="75000"/>
                  </a:schemeClr>
                </a:solidFill>
              </a:defRPr>
            </a:lvl5pPr>
            <a:lvl6pPr marL="2674620" indent="0">
              <a:buNone/>
              <a:defRPr sz="1600">
                <a:solidFill>
                  <a:schemeClr val="tx1">
                    <a:tint val="75000"/>
                  </a:schemeClr>
                </a:solidFill>
              </a:defRPr>
            </a:lvl6pPr>
            <a:lvl7pPr marL="3209290" indent="0">
              <a:buNone/>
              <a:defRPr sz="1600">
                <a:solidFill>
                  <a:schemeClr val="tx1">
                    <a:tint val="75000"/>
                  </a:schemeClr>
                </a:solidFill>
              </a:defRPr>
            </a:lvl7pPr>
            <a:lvl8pPr marL="3744595" indent="0">
              <a:buNone/>
              <a:defRPr sz="1600">
                <a:solidFill>
                  <a:schemeClr val="tx1">
                    <a:tint val="75000"/>
                  </a:schemeClr>
                </a:solidFill>
              </a:defRPr>
            </a:lvl8pPr>
            <a:lvl9pPr marL="427926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26132" y="1763554"/>
            <a:ext cx="6437159" cy="499062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355326" y="1763554"/>
            <a:ext cx="6437159" cy="4990624"/>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76104" y="288370"/>
            <a:ext cx="10369868" cy="12001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76104" y="1611869"/>
            <a:ext cx="5090917" cy="671750"/>
          </a:xfrm>
        </p:spPr>
        <p:txBody>
          <a:bodyPr anchor="b"/>
          <a:lstStyle>
            <a:lvl1pPr marL="0" indent="0">
              <a:buNone/>
              <a:defRPr sz="2800" b="1"/>
            </a:lvl1pPr>
            <a:lvl2pPr marL="534670" indent="0">
              <a:buNone/>
              <a:defRPr sz="2300" b="1"/>
            </a:lvl2pPr>
            <a:lvl3pPr marL="1069975" indent="0">
              <a:buNone/>
              <a:defRPr sz="2100" b="1"/>
            </a:lvl3pPr>
            <a:lvl4pPr marL="1604645" indent="0">
              <a:buNone/>
              <a:defRPr sz="1900" b="1"/>
            </a:lvl4pPr>
            <a:lvl5pPr marL="2139950" indent="0">
              <a:buNone/>
              <a:defRPr sz="1900" b="1"/>
            </a:lvl5pPr>
            <a:lvl6pPr marL="2674620" indent="0">
              <a:buNone/>
              <a:defRPr sz="1900" b="1"/>
            </a:lvl6pPr>
            <a:lvl7pPr marL="3209290" indent="0">
              <a:buNone/>
              <a:defRPr sz="1900" b="1"/>
            </a:lvl7pPr>
            <a:lvl8pPr marL="3744595" indent="0">
              <a:buNone/>
              <a:defRPr sz="1900" b="1"/>
            </a:lvl8pPr>
            <a:lvl9pPr marL="427926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576104" y="2283619"/>
            <a:ext cx="5090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853055" y="1611869"/>
            <a:ext cx="5092917" cy="671750"/>
          </a:xfrm>
        </p:spPr>
        <p:txBody>
          <a:bodyPr anchor="b"/>
          <a:lstStyle>
            <a:lvl1pPr marL="0" indent="0">
              <a:buNone/>
              <a:defRPr sz="2800" b="1"/>
            </a:lvl1pPr>
            <a:lvl2pPr marL="534670" indent="0">
              <a:buNone/>
              <a:defRPr sz="2300" b="1"/>
            </a:lvl2pPr>
            <a:lvl3pPr marL="1069975" indent="0">
              <a:buNone/>
              <a:defRPr sz="2100" b="1"/>
            </a:lvl3pPr>
            <a:lvl4pPr marL="1604645" indent="0">
              <a:buNone/>
              <a:defRPr sz="1900" b="1"/>
            </a:lvl4pPr>
            <a:lvl5pPr marL="2139950" indent="0">
              <a:buNone/>
              <a:defRPr sz="1900" b="1"/>
            </a:lvl5pPr>
            <a:lvl6pPr marL="2674620" indent="0">
              <a:buNone/>
              <a:defRPr sz="1900" b="1"/>
            </a:lvl6pPr>
            <a:lvl7pPr marL="3209290" indent="0">
              <a:buNone/>
              <a:defRPr sz="1900" b="1"/>
            </a:lvl7pPr>
            <a:lvl8pPr marL="3744595" indent="0">
              <a:buNone/>
              <a:defRPr sz="1900" b="1"/>
            </a:lvl8pPr>
            <a:lvl9pPr marL="427926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5853055" y="2283619"/>
            <a:ext cx="5092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5" y="286702"/>
            <a:ext cx="3790683" cy="1220153"/>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504811" y="286703"/>
            <a:ext cx="6441160" cy="6145769"/>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76105" y="1506856"/>
            <a:ext cx="3790683" cy="4925616"/>
          </a:xfrm>
        </p:spPr>
        <p:txBody>
          <a:bodyPr/>
          <a:lstStyle>
            <a:lvl1pPr marL="0" indent="0">
              <a:buNone/>
              <a:defRPr sz="1600"/>
            </a:lvl1pPr>
            <a:lvl2pPr marL="534670" indent="0">
              <a:buNone/>
              <a:defRPr sz="1400"/>
            </a:lvl2pPr>
            <a:lvl3pPr marL="1069975" indent="0">
              <a:buNone/>
              <a:defRPr sz="1200"/>
            </a:lvl3pPr>
            <a:lvl4pPr marL="1604645" indent="0">
              <a:buNone/>
              <a:defRPr sz="1100"/>
            </a:lvl4pPr>
            <a:lvl5pPr marL="2139950" indent="0">
              <a:buNone/>
              <a:defRPr sz="1100"/>
            </a:lvl5pPr>
            <a:lvl6pPr marL="2674620" indent="0">
              <a:buNone/>
              <a:defRPr sz="1100"/>
            </a:lvl6pPr>
            <a:lvl7pPr marL="3209290" indent="0">
              <a:buNone/>
              <a:defRPr sz="1100"/>
            </a:lvl7pPr>
            <a:lvl8pPr marL="3744595" indent="0">
              <a:buNone/>
              <a:defRPr sz="1100"/>
            </a:lvl8pPr>
            <a:lvl9pPr marL="427926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5040630"/>
            <a:ext cx="6913245" cy="595075"/>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258407" y="643414"/>
            <a:ext cx="6913245" cy="4320540"/>
          </a:xfrm>
        </p:spPr>
        <p:txBody>
          <a:bodyPr/>
          <a:lstStyle>
            <a:lvl1pPr marL="0" indent="0">
              <a:buNone/>
              <a:defRPr sz="3700"/>
            </a:lvl1pPr>
            <a:lvl2pPr marL="534670" indent="0">
              <a:buNone/>
              <a:defRPr sz="3300"/>
            </a:lvl2pPr>
            <a:lvl3pPr marL="1069975" indent="0">
              <a:buNone/>
              <a:defRPr sz="2800"/>
            </a:lvl3pPr>
            <a:lvl4pPr marL="1604645" indent="0">
              <a:buNone/>
              <a:defRPr sz="2300"/>
            </a:lvl4pPr>
            <a:lvl5pPr marL="2139950" indent="0">
              <a:buNone/>
              <a:defRPr sz="2300"/>
            </a:lvl5pPr>
            <a:lvl6pPr marL="2674620" indent="0">
              <a:buNone/>
              <a:defRPr sz="2300"/>
            </a:lvl6pPr>
            <a:lvl7pPr marL="3209290" indent="0">
              <a:buNone/>
              <a:defRPr sz="2300"/>
            </a:lvl7pPr>
            <a:lvl8pPr marL="3744595" indent="0">
              <a:buNone/>
              <a:defRPr sz="2300"/>
            </a:lvl8pPr>
            <a:lvl9pPr marL="4279265" indent="0">
              <a:buNone/>
              <a:defRPr sz="2300"/>
            </a:lvl9pPr>
          </a:lstStyle>
          <a:p>
            <a:endParaRPr lang="zh-CN" altLang="en-US"/>
          </a:p>
        </p:txBody>
      </p:sp>
      <p:sp>
        <p:nvSpPr>
          <p:cNvPr id="4" name="文本占位符 3"/>
          <p:cNvSpPr>
            <a:spLocks noGrp="1"/>
          </p:cNvSpPr>
          <p:nvPr>
            <p:ph type="body" sz="half" idx="2"/>
          </p:nvPr>
        </p:nvSpPr>
        <p:spPr>
          <a:xfrm>
            <a:off x="2258407" y="5635705"/>
            <a:ext cx="6913245" cy="845105"/>
          </a:xfrm>
        </p:spPr>
        <p:txBody>
          <a:bodyPr/>
          <a:lstStyle>
            <a:lvl1pPr marL="0" indent="0">
              <a:buNone/>
              <a:defRPr sz="1600"/>
            </a:lvl1pPr>
            <a:lvl2pPr marL="534670" indent="0">
              <a:buNone/>
              <a:defRPr sz="1400"/>
            </a:lvl2pPr>
            <a:lvl3pPr marL="1069975" indent="0">
              <a:buNone/>
              <a:defRPr sz="1200"/>
            </a:lvl3pPr>
            <a:lvl4pPr marL="1604645" indent="0">
              <a:buNone/>
              <a:defRPr sz="1100"/>
            </a:lvl4pPr>
            <a:lvl5pPr marL="2139950" indent="0">
              <a:buNone/>
              <a:defRPr sz="1100"/>
            </a:lvl5pPr>
            <a:lvl6pPr marL="2674620" indent="0">
              <a:buNone/>
              <a:defRPr sz="1100"/>
            </a:lvl6pPr>
            <a:lvl7pPr marL="3209290" indent="0">
              <a:buNone/>
              <a:defRPr sz="1100"/>
            </a:lvl7pPr>
            <a:lvl8pPr marL="3744595" indent="0">
              <a:buNone/>
              <a:defRPr sz="1100"/>
            </a:lvl8pPr>
            <a:lvl9pPr marL="427926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249D2D-699B-49FF-B78F-705C84EEA72B}" type="datetimeFigureOut">
              <a:rPr lang="zh-CN" altLang="en-US" smtClean="0"/>
              <a:t>2021/2/21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E9BDD1-4650-4F7B-8880-92EEC4BA29D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4" y="288370"/>
            <a:ext cx="10369868" cy="1200150"/>
          </a:xfrm>
          <a:prstGeom prst="rect">
            <a:avLst/>
          </a:prstGeom>
        </p:spPr>
        <p:txBody>
          <a:bodyPr vert="horz" lIns="106985" tIns="53492" rIns="106985" bIns="53492" rtlCol="0" anchor="ctr">
            <a:normAutofit/>
          </a:bodyPr>
          <a:lstStyle/>
          <a:p>
            <a:r>
              <a:rPr lang="zh-CN" altLang="en-US"/>
              <a:t>单击此处编辑母版标题样式</a:t>
            </a:r>
          </a:p>
        </p:txBody>
      </p:sp>
      <p:sp>
        <p:nvSpPr>
          <p:cNvPr id="3" name="文本占位符 2"/>
          <p:cNvSpPr>
            <a:spLocks noGrp="1"/>
          </p:cNvSpPr>
          <p:nvPr>
            <p:ph type="body" idx="1"/>
          </p:nvPr>
        </p:nvSpPr>
        <p:spPr>
          <a:xfrm>
            <a:off x="576104" y="1680211"/>
            <a:ext cx="10369868" cy="4752261"/>
          </a:xfrm>
          <a:prstGeom prst="rect">
            <a:avLst/>
          </a:prstGeom>
        </p:spPr>
        <p:txBody>
          <a:bodyPr vert="horz" lIns="106985" tIns="53492" rIns="106985" bIns="5349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76104" y="6674168"/>
            <a:ext cx="2688484" cy="383381"/>
          </a:xfrm>
          <a:prstGeom prst="rect">
            <a:avLst/>
          </a:prstGeom>
        </p:spPr>
        <p:txBody>
          <a:bodyPr vert="horz" lIns="106985" tIns="53492" rIns="106985" bIns="53492" rtlCol="0" anchor="ctr"/>
          <a:lstStyle>
            <a:lvl1pPr algn="l">
              <a:defRPr sz="1400">
                <a:solidFill>
                  <a:schemeClr val="tx1">
                    <a:tint val="75000"/>
                  </a:schemeClr>
                </a:solidFill>
              </a:defRPr>
            </a:lvl1pPr>
          </a:lstStyle>
          <a:p>
            <a:fld id="{8F249D2D-699B-49FF-B78F-705C84EEA72B}" type="datetimeFigureOut">
              <a:rPr lang="zh-CN" altLang="en-US" smtClean="0"/>
              <a:t>2021/2/21</a:t>
            </a:fld>
            <a:endParaRPr lang="zh-CN" altLang="en-US"/>
          </a:p>
        </p:txBody>
      </p:sp>
      <p:sp>
        <p:nvSpPr>
          <p:cNvPr id="5" name="页脚占位符 4"/>
          <p:cNvSpPr>
            <a:spLocks noGrp="1"/>
          </p:cNvSpPr>
          <p:nvPr>
            <p:ph type="ftr" sz="quarter" idx="3"/>
          </p:nvPr>
        </p:nvSpPr>
        <p:spPr>
          <a:xfrm>
            <a:off x="3936709" y="6674168"/>
            <a:ext cx="3648657" cy="383381"/>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7" y="6674168"/>
            <a:ext cx="2688484" cy="383381"/>
          </a:xfrm>
          <a:prstGeom prst="rect">
            <a:avLst/>
          </a:prstGeom>
        </p:spPr>
        <p:txBody>
          <a:bodyPr vert="horz" lIns="106985" tIns="53492" rIns="106985" bIns="53492" rtlCol="0" anchor="ctr"/>
          <a:lstStyle>
            <a:lvl1pPr algn="r">
              <a:defRPr sz="1400">
                <a:solidFill>
                  <a:schemeClr val="tx1">
                    <a:tint val="75000"/>
                  </a:schemeClr>
                </a:solidFill>
              </a:defRPr>
            </a:lvl1pPr>
          </a:lstStyle>
          <a:p>
            <a:fld id="{1BE9BDD1-4650-4F7B-8880-92EEC4BA29D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9975" rtl="0" eaLnBrk="1" latinLnBrk="0" hangingPunct="1">
        <a:spcBef>
          <a:spcPct val="0"/>
        </a:spcBef>
        <a:buNone/>
        <a:defRPr sz="5100" kern="1200">
          <a:solidFill>
            <a:schemeClr val="tx1"/>
          </a:solidFill>
          <a:latin typeface="+mj-lt"/>
          <a:ea typeface="+mj-ea"/>
          <a:cs typeface="+mj-cs"/>
        </a:defRPr>
      </a:lvl1pPr>
    </p:titleStyle>
    <p:bodyStyle>
      <a:lvl1pPr marL="401320" indent="-401320" algn="l" defTabSz="106997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69315" indent="-334645" algn="l" defTabSz="10699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37310" indent="-267335" algn="l" defTabSz="10699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7198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07285"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41955"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7726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1193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4660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69975" rtl="0" eaLnBrk="1" latinLnBrk="0" hangingPunct="1">
        <a:defRPr sz="2100" kern="1200">
          <a:solidFill>
            <a:schemeClr val="tx1"/>
          </a:solidFill>
          <a:latin typeface="+mn-lt"/>
          <a:ea typeface="+mn-ea"/>
          <a:cs typeface="+mn-cs"/>
        </a:defRPr>
      </a:lvl1pPr>
      <a:lvl2pPr marL="534670" algn="l" defTabSz="1069975" rtl="0" eaLnBrk="1" latinLnBrk="0" hangingPunct="1">
        <a:defRPr sz="2100" kern="1200">
          <a:solidFill>
            <a:schemeClr val="tx1"/>
          </a:solidFill>
          <a:latin typeface="+mn-lt"/>
          <a:ea typeface="+mn-ea"/>
          <a:cs typeface="+mn-cs"/>
        </a:defRPr>
      </a:lvl2pPr>
      <a:lvl3pPr marL="1069975" algn="l" defTabSz="1069975" rtl="0" eaLnBrk="1" latinLnBrk="0" hangingPunct="1">
        <a:defRPr sz="2100" kern="1200">
          <a:solidFill>
            <a:schemeClr val="tx1"/>
          </a:solidFill>
          <a:latin typeface="+mn-lt"/>
          <a:ea typeface="+mn-ea"/>
          <a:cs typeface="+mn-cs"/>
        </a:defRPr>
      </a:lvl3pPr>
      <a:lvl4pPr marL="1604645" algn="l" defTabSz="1069975" rtl="0" eaLnBrk="1" latinLnBrk="0" hangingPunct="1">
        <a:defRPr sz="2100" kern="1200">
          <a:solidFill>
            <a:schemeClr val="tx1"/>
          </a:solidFill>
          <a:latin typeface="+mn-lt"/>
          <a:ea typeface="+mn-ea"/>
          <a:cs typeface="+mn-cs"/>
        </a:defRPr>
      </a:lvl4pPr>
      <a:lvl5pPr marL="2139950" algn="l" defTabSz="1069975" rtl="0" eaLnBrk="1" latinLnBrk="0" hangingPunct="1">
        <a:defRPr sz="2100" kern="1200">
          <a:solidFill>
            <a:schemeClr val="tx1"/>
          </a:solidFill>
          <a:latin typeface="+mn-lt"/>
          <a:ea typeface="+mn-ea"/>
          <a:cs typeface="+mn-cs"/>
        </a:defRPr>
      </a:lvl5pPr>
      <a:lvl6pPr marL="2674620" algn="l" defTabSz="1069975" rtl="0" eaLnBrk="1" latinLnBrk="0" hangingPunct="1">
        <a:defRPr sz="2100" kern="1200">
          <a:solidFill>
            <a:schemeClr val="tx1"/>
          </a:solidFill>
          <a:latin typeface="+mn-lt"/>
          <a:ea typeface="+mn-ea"/>
          <a:cs typeface="+mn-cs"/>
        </a:defRPr>
      </a:lvl6pPr>
      <a:lvl7pPr marL="3209290" algn="l" defTabSz="1069975" rtl="0" eaLnBrk="1" latinLnBrk="0" hangingPunct="1">
        <a:defRPr sz="2100" kern="1200">
          <a:solidFill>
            <a:schemeClr val="tx1"/>
          </a:solidFill>
          <a:latin typeface="+mn-lt"/>
          <a:ea typeface="+mn-ea"/>
          <a:cs typeface="+mn-cs"/>
        </a:defRPr>
      </a:lvl7pPr>
      <a:lvl8pPr marL="3744595" algn="l" defTabSz="1069975" rtl="0" eaLnBrk="1" latinLnBrk="0" hangingPunct="1">
        <a:defRPr sz="2100" kern="1200">
          <a:solidFill>
            <a:schemeClr val="tx1"/>
          </a:solidFill>
          <a:latin typeface="+mn-lt"/>
          <a:ea typeface="+mn-ea"/>
          <a:cs typeface="+mn-cs"/>
        </a:defRPr>
      </a:lvl8pPr>
      <a:lvl9pPr marL="4279265" algn="l" defTabSz="106997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3384773" y="3462107"/>
            <a:ext cx="8172000" cy="0"/>
          </a:xfrm>
          <a:prstGeom prst="line">
            <a:avLst/>
          </a:prstGeom>
          <a:ln w="28575">
            <a:solidFill>
              <a:srgbClr val="0070C0"/>
            </a:solidFill>
          </a:ln>
          <a:effectLst>
            <a:outerShdw blurRad="1016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网chenying0907出品 10"/>
          <p:cNvGrpSpPr/>
          <p:nvPr/>
        </p:nvGrpSpPr>
        <p:grpSpPr>
          <a:xfrm>
            <a:off x="3853815" y="1872258"/>
            <a:ext cx="4442742" cy="1323439"/>
            <a:chOff x="3853815" y="1872258"/>
            <a:chExt cx="4442742" cy="1323439"/>
          </a:xfrm>
        </p:grpSpPr>
        <p:sp>
          <p:nvSpPr>
            <p:cNvPr id="12" name="网chenying0907出品 11"/>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13" name="网chenying0907出品 12"/>
            <p:cNvSpPr txBox="1"/>
            <p:nvPr/>
          </p:nvSpPr>
          <p:spPr>
            <a:xfrm>
              <a:off x="4032845" y="1872258"/>
              <a:ext cx="3262432" cy="1323439"/>
            </a:xfrm>
            <a:prstGeom prst="rect">
              <a:avLst/>
            </a:prstGeom>
            <a:noFill/>
          </p:spPr>
          <p:txBody>
            <a:bodyPr wrap="non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公开课</a:t>
              </a:r>
            </a:p>
          </p:txBody>
        </p:sp>
        <p:sp>
          <p:nvSpPr>
            <p:cNvPr id="14" name="单圆角网chenying0907出品 13"/>
            <p:cNvSpPr/>
            <p:nvPr/>
          </p:nvSpPr>
          <p:spPr>
            <a:xfrm>
              <a:off x="7486013" y="2232494"/>
              <a:ext cx="810544" cy="792088"/>
            </a:xfrm>
            <a:prstGeom prst="snipRoundRect">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微软雅黑" panose="020B0503020204020204" pitchFamily="34" charset="-122"/>
                <a:ea typeface="微软雅黑" panose="020B0503020204020204" pitchFamily="34" charset="-122"/>
              </a:endParaRPr>
            </a:p>
          </p:txBody>
        </p:sp>
      </p:grpSp>
      <p:sp>
        <p:nvSpPr>
          <p:cNvPr id="15" name="网chenying0907出品 14"/>
          <p:cNvSpPr txBox="1"/>
          <p:nvPr/>
        </p:nvSpPr>
        <p:spPr>
          <a:xfrm>
            <a:off x="3793583" y="3528638"/>
            <a:ext cx="6647879" cy="738615"/>
          </a:xfrm>
          <a:prstGeom prst="rect">
            <a:avLst/>
          </a:prstGeom>
          <a:noFill/>
        </p:spPr>
        <p:txBody>
          <a:bodyPr wrap="none" lIns="91393" tIns="45696" rIns="91393" bIns="45696" rtlCol="0">
            <a:spAutoFit/>
          </a:bodyPr>
          <a:lstStyle/>
          <a:p>
            <a:r>
              <a:rPr lang="zh-CN" altLang="en-US" sz="4200" b="1" dirty="0">
                <a:solidFill>
                  <a:srgbClr val="0070C0"/>
                </a:solidFill>
                <a:latin typeface="微软雅黑" panose="020B0503020204020204" pitchFamily="34" charset="-122"/>
                <a:ea typeface="微软雅黑" panose="020B0503020204020204" pitchFamily="34" charset="-122"/>
              </a:rPr>
              <a:t>点击这里输入您的课程标题</a:t>
            </a:r>
          </a:p>
        </p:txBody>
      </p:sp>
      <p:sp>
        <p:nvSpPr>
          <p:cNvPr id="16" name="网chenying0907出品 15"/>
          <p:cNvSpPr txBox="1"/>
          <p:nvPr/>
        </p:nvSpPr>
        <p:spPr>
          <a:xfrm>
            <a:off x="3874229" y="4536554"/>
            <a:ext cx="2441599" cy="1015614"/>
          </a:xfrm>
          <a:prstGeom prst="rect">
            <a:avLst/>
          </a:prstGeom>
          <a:noFill/>
        </p:spPr>
        <p:txBody>
          <a:bodyPr wrap="none" lIns="91393" tIns="45696" rIns="91393" bIns="45696" rtlCol="0">
            <a:spAutoFit/>
          </a:bodyPr>
          <a:lstStyle/>
          <a:p>
            <a:r>
              <a:rPr lang="zh-CN" altLang="en-US" sz="2000">
                <a:solidFill>
                  <a:srgbClr val="0070C0"/>
                </a:solidFill>
                <a:latin typeface="微软雅黑" panose="020B0503020204020204" pitchFamily="34" charset="-122"/>
                <a:ea typeface="微软雅黑" panose="020B0503020204020204" pitchFamily="34" charset="-122"/>
              </a:rPr>
              <a:t>授课教师：喜爱</a:t>
            </a:r>
            <a:r>
              <a:rPr lang="en-US" altLang="zh-CN" sz="2000">
                <a:solidFill>
                  <a:srgbClr val="0070C0"/>
                </a:solidFill>
                <a:latin typeface="微软雅黑" panose="020B0503020204020204" pitchFamily="34" charset="-122"/>
                <a:ea typeface="微软雅黑" panose="020B0503020204020204" pitchFamily="34" charset="-122"/>
              </a:rPr>
              <a:t>PPT</a:t>
            </a:r>
          </a:p>
          <a:p>
            <a:endParaRPr lang="en-US" altLang="zh-CN" sz="2000">
              <a:solidFill>
                <a:srgbClr val="0070C0"/>
              </a:solidFill>
              <a:latin typeface="微软雅黑" panose="020B0503020204020204" pitchFamily="34" charset="-122"/>
              <a:ea typeface="微软雅黑" panose="020B0503020204020204" pitchFamily="34" charset="-122"/>
            </a:endParaRPr>
          </a:p>
          <a:p>
            <a:r>
              <a:rPr lang="zh-CN" altLang="en-US" sz="2000">
                <a:solidFill>
                  <a:srgbClr val="0070C0"/>
                </a:solidFill>
                <a:latin typeface="微软雅黑" panose="020B0503020204020204" pitchFamily="34" charset="-122"/>
                <a:ea typeface="微软雅黑" panose="020B0503020204020204" pitchFamily="34" charset="-122"/>
              </a:rPr>
              <a:t>时间：</a:t>
            </a:r>
            <a:r>
              <a:rPr lang="en-US" altLang="zh-CN" sz="2000">
                <a:solidFill>
                  <a:srgbClr val="0070C0"/>
                </a:solidFill>
                <a:latin typeface="微软雅黑" panose="020B0503020204020204" pitchFamily="34" charset="-122"/>
                <a:ea typeface="微软雅黑" panose="020B0503020204020204" pitchFamily="34" charset="-122"/>
              </a:rPr>
              <a:t>202X</a:t>
            </a:r>
            <a:r>
              <a:rPr lang="zh-CN" altLang="en-US" sz="2000">
                <a:solidFill>
                  <a:srgbClr val="0070C0"/>
                </a:solidFill>
                <a:latin typeface="微软雅黑" panose="020B0503020204020204" pitchFamily="34" charset="-122"/>
                <a:ea typeface="微软雅黑" panose="020B0503020204020204" pitchFamily="34" charset="-122"/>
              </a:rPr>
              <a:t>年</a:t>
            </a:r>
            <a:r>
              <a:rPr lang="en-US" altLang="zh-CN" sz="2000">
                <a:solidFill>
                  <a:srgbClr val="0070C0"/>
                </a:solidFill>
                <a:latin typeface="微软雅黑" panose="020B0503020204020204" pitchFamily="34" charset="-122"/>
                <a:ea typeface="微软雅黑" panose="020B0503020204020204" pitchFamily="34" charset="-122"/>
              </a:rPr>
              <a:t>X</a:t>
            </a:r>
            <a:r>
              <a:rPr lang="zh-CN" altLang="en-US" sz="2000">
                <a:solidFill>
                  <a:srgbClr val="0070C0"/>
                </a:solidFill>
                <a:latin typeface="微软雅黑" panose="020B0503020204020204" pitchFamily="34" charset="-122"/>
                <a:ea typeface="微软雅黑" panose="020B0503020204020204" pitchFamily="34" charset="-122"/>
              </a:rPr>
              <a:t>月</a:t>
            </a:r>
            <a:endParaRPr lang="zh-CN" altLang="en-US" sz="2000" dirty="0">
              <a:solidFill>
                <a:srgbClr val="0070C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08509" y="2622468"/>
            <a:ext cx="1825778" cy="1679277"/>
            <a:chOff x="8374817" y="3976831"/>
            <a:chExt cx="719115" cy="661413"/>
          </a:xfrm>
          <a:solidFill>
            <a:srgbClr val="0070C0"/>
          </a:solidFill>
        </p:grpSpPr>
        <p:sp>
          <p:nvSpPr>
            <p:cNvPr id="19"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p:spPr>
          <p:txBody>
            <a:bodyPr vert="horz" wrap="square" lIns="91440" tIns="45720" rIns="91440" bIns="45720" numCol="1" anchor="t" anchorCtr="0" compatLnSpc="1"/>
            <a:lstStyle/>
            <a:p>
              <a:endParaRPr lang="zh-CN" altLang="en-US"/>
            </a:p>
          </p:txBody>
        </p:sp>
        <p:sp>
          <p:nvSpPr>
            <p:cNvPr id="23" name="Rectangle 48"/>
            <p:cNvSpPr>
              <a:spLocks noChangeArrowheads="1"/>
            </p:cNvSpPr>
            <p:nvPr/>
          </p:nvSpPr>
          <p:spPr bwMode="auto">
            <a:xfrm>
              <a:off x="8459928" y="4504808"/>
              <a:ext cx="228646" cy="34621"/>
            </a:xfrm>
            <a:prstGeom prst="rect">
              <a:avLst/>
            </a:prstGeom>
            <a:grpFill/>
            <a:ln>
              <a:noFill/>
            </a:ln>
          </p:spPr>
          <p:txBody>
            <a:bodyPr vert="horz" wrap="square" lIns="91440" tIns="45720" rIns="91440" bIns="45720" numCol="1" anchor="t" anchorCtr="0" compatLnSpc="1"/>
            <a:lstStyle/>
            <a:p>
              <a:endParaRPr lang="zh-CN" altLang="en-US"/>
            </a:p>
          </p:txBody>
        </p:sp>
        <p:sp>
          <p:nvSpPr>
            <p:cNvPr id="24" name="Rectangle 49"/>
            <p:cNvSpPr>
              <a:spLocks noChangeArrowheads="1"/>
            </p:cNvSpPr>
            <p:nvPr/>
          </p:nvSpPr>
          <p:spPr bwMode="auto">
            <a:xfrm>
              <a:off x="8459928" y="4428352"/>
              <a:ext cx="228646" cy="33900"/>
            </a:xfrm>
            <a:prstGeom prst="rect">
              <a:avLst/>
            </a:prstGeom>
            <a:grpFill/>
            <a:ln>
              <a:noFill/>
            </a:ln>
          </p:spPr>
          <p:txBody>
            <a:bodyPr vert="horz" wrap="square" lIns="91440" tIns="45720" rIns="91440" bIns="45720" numCol="1" anchor="t" anchorCtr="0" compatLnSpc="1"/>
            <a:lstStyle/>
            <a:p>
              <a:endParaRPr lang="zh-CN" altLang="en-US"/>
            </a:p>
          </p:txBody>
        </p:sp>
        <p:sp>
          <p:nvSpPr>
            <p:cNvPr id="25" name="Rectangle 50"/>
            <p:cNvSpPr>
              <a:spLocks noChangeArrowheads="1"/>
            </p:cNvSpPr>
            <p:nvPr/>
          </p:nvSpPr>
          <p:spPr bwMode="auto">
            <a:xfrm>
              <a:off x="8459928" y="4354782"/>
              <a:ext cx="228646" cy="32458"/>
            </a:xfrm>
            <a:prstGeom prst="rect">
              <a:avLst/>
            </a:prstGeom>
            <a:grpFill/>
            <a:ln>
              <a:noFill/>
            </a:ln>
          </p:spPr>
          <p:txBody>
            <a:bodyPr vert="horz" wrap="square" lIns="91440" tIns="45720" rIns="91440" bIns="45720" numCol="1" anchor="t" anchorCtr="0" compatLnSpc="1"/>
            <a:lstStyle/>
            <a:p>
              <a:endParaRPr lang="zh-CN" altLang="en-US"/>
            </a:p>
          </p:txBody>
        </p:sp>
        <p:sp>
          <p:nvSpPr>
            <p:cNvPr id="26" name="Rectangle 51"/>
            <p:cNvSpPr>
              <a:spLocks noChangeArrowheads="1"/>
            </p:cNvSpPr>
            <p:nvPr/>
          </p:nvSpPr>
          <p:spPr bwMode="auto">
            <a:xfrm>
              <a:off x="8459928" y="4278326"/>
              <a:ext cx="228646" cy="32458"/>
            </a:xfrm>
            <a:prstGeom prst="rect">
              <a:avLst/>
            </a:prstGeom>
            <a:grpFill/>
            <a:ln>
              <a:noFill/>
            </a:ln>
          </p:spPr>
          <p:txBody>
            <a:bodyPr vert="horz" wrap="square" lIns="91440" tIns="45720" rIns="91440" bIns="45720" numCol="1" anchor="t" anchorCtr="0" compatLnSpc="1"/>
            <a:lstStyle/>
            <a:p>
              <a:endParaRPr lang="zh-CN" altLang="en-US"/>
            </a:p>
          </p:txBody>
        </p:sp>
        <p:sp>
          <p:nvSpPr>
            <p:cNvPr id="27" name="Rectangle 52"/>
            <p:cNvSpPr>
              <a:spLocks noChangeArrowheads="1"/>
            </p:cNvSpPr>
            <p:nvPr/>
          </p:nvSpPr>
          <p:spPr bwMode="auto">
            <a:xfrm>
              <a:off x="8459928" y="4201870"/>
              <a:ext cx="228646" cy="33900"/>
            </a:xfrm>
            <a:prstGeom prst="rect">
              <a:avLst/>
            </a:prstGeom>
            <a:grpFill/>
            <a:ln>
              <a:noFill/>
            </a:ln>
          </p:spPr>
          <p:txBody>
            <a:bodyPr vert="horz" wrap="square" lIns="91440" tIns="45720" rIns="91440" bIns="45720" numCol="1" anchor="t" anchorCtr="0" compatLnSpc="1"/>
            <a:lstStyle/>
            <a:p>
              <a:endParaRPr lang="zh-CN" altLang="en-US"/>
            </a:p>
          </p:txBody>
        </p:sp>
        <p:sp>
          <p:nvSpPr>
            <p:cNvPr id="28" name="Rectangle 53"/>
            <p:cNvSpPr>
              <a:spLocks noChangeArrowheads="1"/>
            </p:cNvSpPr>
            <p:nvPr/>
          </p:nvSpPr>
          <p:spPr bwMode="auto">
            <a:xfrm>
              <a:off x="8459928" y="4124694"/>
              <a:ext cx="228646" cy="34621"/>
            </a:xfrm>
            <a:prstGeom prst="rect">
              <a:avLst/>
            </a:pr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 presetClass="entr" presetSubtype="2" fill="hold" nodeType="afterEffect" p14:presetBounceEnd="8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8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84000">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4099"/>
                                </p:stCondLst>
                                <p:childTnLst>
                                  <p:par>
                                    <p:cTn id="21" presetID="49" presetClass="entr" presetSubtype="0" decel="10000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4599"/>
                                </p:stCondLst>
                                <p:childTnLst>
                                  <p:par>
                                    <p:cTn id="28" presetID="27" presetClass="emph" presetSubtype="0" fill="remove" grpId="1" nodeType="afterEffect">
                                      <p:stCondLst>
                                        <p:cond delay="2000"/>
                                      </p:stCondLst>
                                      <p:iterate type="lt">
                                        <p:tmPct val="10000"/>
                                      </p:iterate>
                                      <p:childTnLst>
                                        <p:animClr clrSpc="rgb" dir="cw">
                                          <p:cBhvr override="childStyle">
                                            <p:cTn id="29" dur="250" autoRev="1" fill="remove"/>
                                            <p:tgtEl>
                                              <p:spTgt spid="15"/>
                                            </p:tgtEl>
                                            <p:attrNameLst>
                                              <p:attrName>style.color</p:attrName>
                                            </p:attrNameLst>
                                          </p:cBhvr>
                                          <p:to>
                                            <a:schemeClr val="tx2"/>
                                          </p:to>
                                        </p:animClr>
                                        <p:animClr clrSpc="rgb" dir="cw">
                                          <p:cBhvr>
                                            <p:cTn id="30" dur="250" autoRev="1" fill="remove"/>
                                            <p:tgtEl>
                                              <p:spTgt spid="15"/>
                                            </p:tgtEl>
                                            <p:attrNameLst>
                                              <p:attrName>fillcolor</p:attrName>
                                            </p:attrNameLst>
                                          </p:cBhvr>
                                          <p:to>
                                            <a:schemeClr val="tx2"/>
                                          </p:to>
                                        </p:animClr>
                                        <p:set>
                                          <p:cBhvr>
                                            <p:cTn id="31" dur="250" autoRev="1" fill="remove"/>
                                            <p:tgtEl>
                                              <p:spTgt spid="15"/>
                                            </p:tgtEl>
                                            <p:attrNameLst>
                                              <p:attrName>fill.type</p:attrName>
                                            </p:attrNameLst>
                                          </p:cBhvr>
                                          <p:to>
                                            <p:strVal val="solid"/>
                                          </p:to>
                                        </p:set>
                                        <p:set>
                                          <p:cBhvr>
                                            <p:cTn id="32"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4099"/>
                                </p:stCondLst>
                                <p:childTnLst>
                                  <p:par>
                                    <p:cTn id="21" presetID="49" presetClass="entr" presetSubtype="0" decel="10000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4599"/>
                                </p:stCondLst>
                                <p:childTnLst>
                                  <p:par>
                                    <p:cTn id="28" presetID="27" presetClass="emph" presetSubtype="0" fill="remove" grpId="1" nodeType="afterEffect">
                                      <p:stCondLst>
                                        <p:cond delay="2000"/>
                                      </p:stCondLst>
                                      <p:iterate type="lt">
                                        <p:tmPct val="10000"/>
                                      </p:iterate>
                                      <p:childTnLst>
                                        <p:animClr clrSpc="rgb" dir="cw">
                                          <p:cBhvr override="childStyle">
                                            <p:cTn id="29" dur="250" autoRev="1" fill="remove"/>
                                            <p:tgtEl>
                                              <p:spTgt spid="15"/>
                                            </p:tgtEl>
                                            <p:attrNameLst>
                                              <p:attrName>style.color</p:attrName>
                                            </p:attrNameLst>
                                          </p:cBhvr>
                                          <p:to>
                                            <a:schemeClr val="tx2"/>
                                          </p:to>
                                        </p:animClr>
                                        <p:animClr clrSpc="rgb" dir="cw">
                                          <p:cBhvr>
                                            <p:cTn id="30" dur="250" autoRev="1" fill="remove"/>
                                            <p:tgtEl>
                                              <p:spTgt spid="15"/>
                                            </p:tgtEl>
                                            <p:attrNameLst>
                                              <p:attrName>fillcolor</p:attrName>
                                            </p:attrNameLst>
                                          </p:cBhvr>
                                          <p:to>
                                            <a:schemeClr val="tx2"/>
                                          </p:to>
                                        </p:animClr>
                                        <p:set>
                                          <p:cBhvr>
                                            <p:cTn id="31" dur="250" autoRev="1" fill="remove"/>
                                            <p:tgtEl>
                                              <p:spTgt spid="15"/>
                                            </p:tgtEl>
                                            <p:attrNameLst>
                                              <p:attrName>fill.type</p:attrName>
                                            </p:attrNameLst>
                                          </p:cBhvr>
                                          <p:to>
                                            <p:strVal val="solid"/>
                                          </p:to>
                                        </p:set>
                                        <p:set>
                                          <p:cBhvr>
                                            <p:cTn id="32"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微软雅黑" panose="020B0503020204020204" pitchFamily="34" charset="-122"/>
                <a:ea typeface="微软雅黑" panose="020B0503020204020204" pitchFamily="34" charset="-122"/>
              </a:rPr>
              <a:t>章节</a:t>
            </a:r>
          </a:p>
        </p:txBody>
      </p:sp>
      <p:sp>
        <p:nvSpPr>
          <p:cNvPr id="11" name="网chenying0907出品 10"/>
          <p:cNvSpPr/>
          <p:nvPr/>
        </p:nvSpPr>
        <p:spPr>
          <a:xfrm>
            <a:off x="4536901" y="302438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Rectangle 33"/>
          <p:cNvSpPr>
            <a:spLocks noChangeArrowheads="1"/>
          </p:cNvSpPr>
          <p:nvPr/>
        </p:nvSpPr>
        <p:spPr bwMode="auto">
          <a:xfrm>
            <a:off x="5467261" y="3221171"/>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这里输入您的标题二</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a:off x="5328989" y="3696505"/>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14:presetBounceEnd="52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52000">
                                          <p:cBhvr additive="base">
                                            <p:cTn id="14" dur="5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 name="AutoShape 2"/>
          <p:cNvSpPr>
            <a:spLocks noChangeArrowheads="1"/>
          </p:cNvSpPr>
          <p:nvPr/>
        </p:nvSpPr>
        <p:spPr bwMode="gray">
          <a:xfrm>
            <a:off x="2868133" y="1728242"/>
            <a:ext cx="3127811" cy="3622919"/>
          </a:xfrm>
          <a:prstGeom prst="upArrow">
            <a:avLst>
              <a:gd name="adj1" fmla="val 56361"/>
              <a:gd name="adj2" fmla="val 78338"/>
            </a:avLst>
          </a:prstGeom>
          <a:solidFill>
            <a:schemeClr val="bg1">
              <a:lumMod val="65000"/>
            </a:schemeClr>
          </a:solidFill>
          <a:ln w="9525">
            <a:miter lim="800000"/>
          </a:ln>
        </p:spPr>
        <p:txBody>
          <a:bodyPr wrap="none" lIns="102636" tIns="51316" rIns="102636" bIns="51316" anchor="ctr">
            <a:flatTx/>
          </a:bodyPr>
          <a:lstStyle/>
          <a:p>
            <a:endParaRPr lang="zh-CN" altLang="en-US">
              <a:ea typeface="宋体" panose="02010600030101010101" pitchFamily="2" charset="-122"/>
            </a:endParaRPr>
          </a:p>
        </p:txBody>
      </p:sp>
      <p:sp>
        <p:nvSpPr>
          <p:cNvPr id="6" name="AutoShape 3"/>
          <p:cNvSpPr>
            <a:spLocks noChangeArrowheads="1"/>
          </p:cNvSpPr>
          <p:nvPr/>
        </p:nvSpPr>
        <p:spPr bwMode="gray">
          <a:xfrm>
            <a:off x="5423760" y="1884397"/>
            <a:ext cx="3162374" cy="3622919"/>
          </a:xfrm>
          <a:prstGeom prst="downArrow">
            <a:avLst>
              <a:gd name="adj1" fmla="val 65009"/>
              <a:gd name="adj2" fmla="val 57931"/>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 name="AutoShape 4"/>
          <p:cNvSpPr>
            <a:spLocks noChangeArrowheads="1"/>
          </p:cNvSpPr>
          <p:nvPr/>
        </p:nvSpPr>
        <p:spPr bwMode="gray">
          <a:xfrm>
            <a:off x="1368549" y="2478131"/>
            <a:ext cx="3045248" cy="659295"/>
          </a:xfrm>
          <a:prstGeom prst="roundRect">
            <a:avLst>
              <a:gd name="adj" fmla="val 16667"/>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添加文字信息</a:t>
            </a:r>
          </a:p>
        </p:txBody>
      </p:sp>
      <p:sp>
        <p:nvSpPr>
          <p:cNvPr id="8" name="AutoShape 5"/>
          <p:cNvSpPr>
            <a:spLocks noChangeArrowheads="1"/>
          </p:cNvSpPr>
          <p:nvPr/>
        </p:nvSpPr>
        <p:spPr bwMode="gray">
          <a:xfrm>
            <a:off x="1368549" y="3311849"/>
            <a:ext cx="3045248" cy="659295"/>
          </a:xfrm>
          <a:prstGeom prst="roundRect">
            <a:avLst>
              <a:gd name="adj" fmla="val 16667"/>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添加文字信息</a:t>
            </a:r>
          </a:p>
        </p:txBody>
      </p:sp>
      <p:sp>
        <p:nvSpPr>
          <p:cNvPr id="9" name="AutoShape 6"/>
          <p:cNvSpPr>
            <a:spLocks noChangeArrowheads="1"/>
          </p:cNvSpPr>
          <p:nvPr/>
        </p:nvSpPr>
        <p:spPr bwMode="gray">
          <a:xfrm>
            <a:off x="1368549" y="4134367"/>
            <a:ext cx="3045248" cy="659295"/>
          </a:xfrm>
          <a:prstGeom prst="roundRect">
            <a:avLst>
              <a:gd name="adj" fmla="val 16667"/>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添加文字信息</a:t>
            </a:r>
          </a:p>
        </p:txBody>
      </p:sp>
      <p:sp>
        <p:nvSpPr>
          <p:cNvPr id="10" name="AutoShape 7"/>
          <p:cNvSpPr>
            <a:spLocks noChangeArrowheads="1"/>
          </p:cNvSpPr>
          <p:nvPr/>
        </p:nvSpPr>
        <p:spPr bwMode="gray">
          <a:xfrm>
            <a:off x="7220957" y="2396516"/>
            <a:ext cx="3179655" cy="657695"/>
          </a:xfrm>
          <a:prstGeom prst="roundRect">
            <a:avLst>
              <a:gd name="adj" fmla="val 16667"/>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添加文字信息</a:t>
            </a:r>
          </a:p>
        </p:txBody>
      </p:sp>
      <p:sp>
        <p:nvSpPr>
          <p:cNvPr id="11" name="AutoShape 8"/>
          <p:cNvSpPr>
            <a:spLocks noChangeArrowheads="1"/>
          </p:cNvSpPr>
          <p:nvPr/>
        </p:nvSpPr>
        <p:spPr bwMode="gray">
          <a:xfrm>
            <a:off x="7220957" y="3260640"/>
            <a:ext cx="3179655" cy="657695"/>
          </a:xfrm>
          <a:prstGeom prst="roundRect">
            <a:avLst>
              <a:gd name="adj" fmla="val 16667"/>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添加文字信息</a:t>
            </a:r>
          </a:p>
        </p:txBody>
      </p:sp>
      <p:sp>
        <p:nvSpPr>
          <p:cNvPr id="12" name="AutoShape 9"/>
          <p:cNvSpPr>
            <a:spLocks noChangeArrowheads="1"/>
          </p:cNvSpPr>
          <p:nvPr/>
        </p:nvSpPr>
        <p:spPr bwMode="gray">
          <a:xfrm>
            <a:off x="7220957" y="4108763"/>
            <a:ext cx="3179655" cy="659295"/>
          </a:xfrm>
          <a:prstGeom prst="roundRect">
            <a:avLst>
              <a:gd name="adj" fmla="val 16667"/>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添加文字信息</a:t>
            </a:r>
          </a:p>
        </p:txBody>
      </p:sp>
      <p:sp>
        <p:nvSpPr>
          <p:cNvPr id="13" name="AutoShape 13"/>
          <p:cNvSpPr>
            <a:spLocks noChangeArrowheads="1"/>
          </p:cNvSpPr>
          <p:nvPr/>
        </p:nvSpPr>
        <p:spPr bwMode="auto">
          <a:xfrm>
            <a:off x="2455074" y="5662855"/>
            <a:ext cx="6724126" cy="4906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14:hiddenLine>
            </a:ext>
          </a:extLst>
        </p:spPr>
        <p:txBody>
          <a:bodyPr lIns="102636" tIns="51316" rIns="102636" bIns="51316" anchor="ctr">
            <a:spAutoFit/>
          </a:bodyPr>
          <a:lstStyle/>
          <a:p>
            <a:pPr algn="ctr"/>
            <a:r>
              <a:rPr lang="zh-CN" altLang="en-US" sz="22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在此添加您的文字信息在此添加您的文字信息</a:t>
            </a: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animBg="1"/>
          <p:bldP spid="9" grpId="0" animBg="1"/>
          <p:bldP spid="10" grpId="0" animBg="1"/>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animBg="1"/>
          <p:bldP spid="9" grpId="0" animBg="1"/>
          <p:bldP spid="10" grpId="0" animBg="1"/>
          <p:bldP spid="11" grpId="0" animBg="1"/>
          <p:bldP spid="12" grpId="0" animBg="1"/>
          <p:bldP spid="1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chemeClr val="accent5">
                <a:lumMod val="75000"/>
              </a:schemeClr>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35" name="Group 149"/>
          <p:cNvGrpSpPr/>
          <p:nvPr/>
        </p:nvGrpSpPr>
        <p:grpSpPr bwMode="auto">
          <a:xfrm>
            <a:off x="2331961" y="1872258"/>
            <a:ext cx="930336" cy="928582"/>
            <a:chOff x="4216906" y="4857744"/>
            <a:chExt cx="713232" cy="713231"/>
          </a:xfrm>
          <a:solidFill>
            <a:srgbClr val="0070C0"/>
          </a:solidFill>
        </p:grpSpPr>
        <p:sp>
          <p:nvSpPr>
            <p:cNvPr id="36"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nvGrpSpPr>
            <p:cNvPr id="37" name="Gruppe 67"/>
            <p:cNvGrpSpPr/>
            <p:nvPr/>
          </p:nvGrpSpPr>
          <p:grpSpPr bwMode="auto">
            <a:xfrm>
              <a:off x="4370796" y="5028441"/>
              <a:ext cx="405456" cy="371850"/>
              <a:chOff x="355442" y="4350695"/>
              <a:chExt cx="900893" cy="825896"/>
            </a:xfrm>
            <a:grpFill/>
          </p:grpSpPr>
          <p:sp>
            <p:nvSpPr>
              <p:cNvPr id="38" name="网chenying0907出品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anose="020B0503020204020204" pitchFamily="34" charset="-122"/>
                  <a:ea typeface="微软雅黑" panose="020B0503020204020204" pitchFamily="34" charset="-122"/>
                </a:endParaRPr>
              </a:p>
            </p:txBody>
          </p:sp>
          <p:sp>
            <p:nvSpPr>
              <p:cNvPr id="39" name="网chenying0907出品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anose="020B0503020204020204" pitchFamily="34" charset="-122"/>
                  <a:ea typeface="微软雅黑" panose="020B0503020204020204" pitchFamily="34" charset="-122"/>
                </a:endParaRPr>
              </a:p>
            </p:txBody>
          </p:sp>
        </p:grpSp>
      </p:grpSp>
      <p:grpSp>
        <p:nvGrpSpPr>
          <p:cNvPr id="40" name="Group 139"/>
          <p:cNvGrpSpPr/>
          <p:nvPr/>
        </p:nvGrpSpPr>
        <p:grpSpPr bwMode="auto">
          <a:xfrm>
            <a:off x="4349760" y="5383168"/>
            <a:ext cx="928267" cy="930651"/>
            <a:chOff x="5765300" y="4002787"/>
            <a:chExt cx="713233" cy="713232"/>
          </a:xfrm>
          <a:solidFill>
            <a:srgbClr val="0070C0"/>
          </a:solidFill>
        </p:grpSpPr>
        <p:sp>
          <p:nvSpPr>
            <p:cNvPr id="41"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nvGrpSpPr>
            <p:cNvPr id="42" name="Gruppe 344"/>
            <p:cNvGrpSpPr/>
            <p:nvPr/>
          </p:nvGrpSpPr>
          <p:grpSpPr bwMode="auto">
            <a:xfrm>
              <a:off x="6014540" y="4178404"/>
              <a:ext cx="214736" cy="361996"/>
              <a:chOff x="2114233" y="1516380"/>
              <a:chExt cx="263525" cy="444500"/>
            </a:xfrm>
            <a:grpFill/>
          </p:grpSpPr>
          <p:sp>
            <p:nvSpPr>
              <p:cNvPr id="43" name="网chenying0907出品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44" name="网chenying0907出品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45" name="网chenying0907出品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grpSp>
      <p:grpSp>
        <p:nvGrpSpPr>
          <p:cNvPr id="46" name="Group 131"/>
          <p:cNvGrpSpPr/>
          <p:nvPr/>
        </p:nvGrpSpPr>
        <p:grpSpPr bwMode="auto">
          <a:xfrm>
            <a:off x="3495918" y="2134164"/>
            <a:ext cx="928267" cy="928582"/>
            <a:chOff x="5109858" y="1508172"/>
            <a:chExt cx="713017" cy="712887"/>
          </a:xfrm>
          <a:solidFill>
            <a:srgbClr val="0070C0"/>
          </a:solidFill>
        </p:grpSpPr>
        <p:sp>
          <p:nvSpPr>
            <p:cNvPr id="47" name="Donut 12"/>
            <p:cNvSpPr>
              <a:spLocks noChangeArrowheads="1"/>
            </p:cNvSpPr>
            <p:nvPr/>
          </p:nvSpPr>
          <p:spPr bwMode="auto">
            <a:xfrm flipV="1">
              <a:off x="5109858"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48" name="网chenying0907出品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49" name="Group 132"/>
          <p:cNvGrpSpPr/>
          <p:nvPr/>
        </p:nvGrpSpPr>
        <p:grpSpPr bwMode="auto">
          <a:xfrm>
            <a:off x="4349758" y="2959342"/>
            <a:ext cx="928267" cy="930651"/>
            <a:chOff x="5765300" y="2141983"/>
            <a:chExt cx="713233" cy="713232"/>
          </a:xfrm>
          <a:solidFill>
            <a:srgbClr val="0070C0"/>
          </a:solidFill>
        </p:grpSpPr>
        <p:sp>
          <p:nvSpPr>
            <p:cNvPr id="50"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51" name="网chenying0907出品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52" name="Group 133"/>
          <p:cNvGrpSpPr/>
          <p:nvPr/>
        </p:nvGrpSpPr>
        <p:grpSpPr bwMode="auto">
          <a:xfrm>
            <a:off x="4647468" y="4162978"/>
            <a:ext cx="928267" cy="928581"/>
            <a:chOff x="5993893" y="3065525"/>
            <a:chExt cx="713232" cy="713232"/>
          </a:xfrm>
          <a:solidFill>
            <a:srgbClr val="FFFFFF">
              <a:lumMod val="65000"/>
            </a:srgbClr>
          </a:solidFill>
        </p:grpSpPr>
        <p:sp>
          <p:nvSpPr>
            <p:cNvPr id="53"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marL="0" marR="0" lvl="0" indent="0" algn="ctr" defTabSz="43878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ea typeface="MS PGothic" panose="020B0600070205080204" pitchFamily="-108" charset="-128"/>
              </a:endParaRPr>
            </a:p>
          </p:txBody>
        </p:sp>
        <p:sp>
          <p:nvSpPr>
            <p:cNvPr id="54" name="网chenying0907出品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070C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MS PGothic" panose="020B0600070205080204" pitchFamily="-108" charset="-128"/>
              </a:endParaRPr>
            </a:p>
          </p:txBody>
        </p:sp>
      </p:grpSp>
      <p:grpSp>
        <p:nvGrpSpPr>
          <p:cNvPr id="55" name="网chenying0907出品 54"/>
          <p:cNvGrpSpPr/>
          <p:nvPr/>
        </p:nvGrpSpPr>
        <p:grpSpPr>
          <a:xfrm>
            <a:off x="1368549" y="3217975"/>
            <a:ext cx="2857106" cy="2857554"/>
            <a:chOff x="2834573" y="2018125"/>
            <a:chExt cx="2976562" cy="2976563"/>
          </a:xfrm>
        </p:grpSpPr>
        <p:grpSp>
          <p:nvGrpSpPr>
            <p:cNvPr id="56" name="Group 61"/>
            <p:cNvGrpSpPr/>
            <p:nvPr/>
          </p:nvGrpSpPr>
          <p:grpSpPr bwMode="auto">
            <a:xfrm>
              <a:off x="3449185" y="2716129"/>
              <a:ext cx="1699392" cy="1555361"/>
              <a:chOff x="2086933" y="1918208"/>
              <a:chExt cx="551076" cy="504278"/>
            </a:xfrm>
          </p:grpSpPr>
          <p:sp>
            <p:nvSpPr>
              <p:cNvPr id="58" name="网chenying0907出品 26"/>
              <p:cNvSpPr>
                <a:spLocks noEditPoints="1"/>
              </p:cNvSpPr>
              <p:nvPr/>
            </p:nvSpPr>
            <p:spPr bwMode="auto">
              <a:xfrm>
                <a:off x="2086852" y="1918235"/>
                <a:ext cx="357780" cy="359259"/>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anose="020B0503020204020204" pitchFamily="34" charset="-122"/>
                  <a:ea typeface="微软雅黑" panose="020B0503020204020204" pitchFamily="34" charset="-122"/>
                </a:endParaRPr>
              </a:p>
            </p:txBody>
          </p:sp>
          <p:sp>
            <p:nvSpPr>
              <p:cNvPr id="59" name="网chenying0907出品 27"/>
              <p:cNvSpPr>
                <a:spLocks noEditPoints="1"/>
              </p:cNvSpPr>
              <p:nvPr/>
            </p:nvSpPr>
            <p:spPr bwMode="auto">
              <a:xfrm>
                <a:off x="2383372" y="2166834"/>
                <a:ext cx="254822" cy="2558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000" dirty="0">
                  <a:solidFill>
                    <a:schemeClr val="bg1"/>
                  </a:solidFill>
                  <a:latin typeface="微软雅黑" panose="020B0503020204020204" pitchFamily="34" charset="-122"/>
                  <a:ea typeface="微软雅黑" panose="020B0503020204020204" pitchFamily="34" charset="-122"/>
                </a:endParaRPr>
              </a:p>
            </p:txBody>
          </p:sp>
        </p:grpSp>
        <p:sp>
          <p:nvSpPr>
            <p:cNvPr id="57" name="Donut 8"/>
            <p:cNvSpPr>
              <a:spLocks noChangeArrowheads="1"/>
            </p:cNvSpPr>
            <p:nvPr/>
          </p:nvSpPr>
          <p:spPr bwMode="auto">
            <a:xfrm>
              <a:off x="2834573" y="2018125"/>
              <a:ext cx="2976562" cy="2976563"/>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sp>
        <p:nvSpPr>
          <p:cNvPr id="60" name="Rectangle 39" descr="Bild4"/>
          <p:cNvSpPr>
            <a:spLocks noChangeArrowheads="1"/>
          </p:cNvSpPr>
          <p:nvPr/>
        </p:nvSpPr>
        <p:spPr bwMode="gray">
          <a:xfrm>
            <a:off x="6275938" y="2943967"/>
            <a:ext cx="3870427" cy="3314760"/>
          </a:xfrm>
          <a:prstGeom prst="rect">
            <a:avLst/>
          </a:prstGeom>
          <a:blipFill dpi="0" rotWithShape="1">
            <a:blip r:embed="rId3" cstate="print"/>
            <a:srcRect/>
            <a:stretch>
              <a:fillRect/>
            </a:stretch>
          </a:blipFill>
          <a:ln w="12700" algn="ctr">
            <a:solidFill>
              <a:srgbClr val="DDDDDD"/>
            </a:solidFill>
            <a:miter lim="800000"/>
          </a:ln>
          <a:effectLst>
            <a:outerShdw blurRad="127000" dist="38100" dir="2700000" algn="tl" rotWithShape="0">
              <a:prstClr val="black">
                <a:alpha val="40000"/>
              </a:prstClr>
            </a:outerShdw>
          </a:effectLst>
        </p:spPr>
        <p:txBody>
          <a:bodyPr lIns="103608" tIns="103608" rIns="138144" bIns="6907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de-DE" sz="1800" b="0" i="0" u="none" strike="noStrike" kern="0" cap="none" spc="0" normalizeH="0" baseline="0" noProof="0" dirty="0">
              <a:ln>
                <a:noFill/>
              </a:ln>
              <a:solidFill>
                <a:srgbClr val="000000"/>
              </a:solidFill>
              <a:effectLst/>
              <a:uLnTx/>
              <a:uFillTx/>
              <a:ea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de-DE" sz="1800" b="0" i="0" u="none" strike="noStrike" kern="0" cap="none" spc="0" normalizeH="0" baseline="0" noProof="0" dirty="0">
              <a:ln>
                <a:noFill/>
              </a:ln>
              <a:solidFill>
                <a:srgbClr val="000000"/>
              </a:solidFill>
              <a:effectLst/>
              <a:uLnTx/>
              <a:uFillTx/>
              <a:ea typeface="+mn-ea"/>
            </a:endParaRPr>
          </a:p>
        </p:txBody>
      </p:sp>
      <p:sp>
        <p:nvSpPr>
          <p:cNvPr id="61" name="Rektangel 76"/>
          <p:cNvSpPr>
            <a:spLocks noChangeArrowheads="1"/>
          </p:cNvSpPr>
          <p:nvPr/>
        </p:nvSpPr>
        <p:spPr bwMode="auto">
          <a:xfrm>
            <a:off x="1942817" y="4116794"/>
            <a:ext cx="1749030" cy="975053"/>
          </a:xfrm>
          <a:prstGeom prst="rect">
            <a:avLst/>
          </a:prstGeom>
          <a:noFill/>
          <a:ln w="9525">
            <a:noFill/>
            <a:miter lim="800000"/>
          </a:ln>
        </p:spPr>
        <p:txBody>
          <a:bodyPr lIns="87722" tIns="43861" rIns="87722" bIns="43861">
            <a:spAutoFit/>
          </a:bodyPr>
          <a:lstStyle/>
          <a:p>
            <a:pPr algn="ctr"/>
            <a:r>
              <a:rPr lang="zh-CN" altLang="en-US" sz="1900" b="1" dirty="0">
                <a:latin typeface="微软雅黑" panose="020B0503020204020204" pitchFamily="34" charset="-122"/>
                <a:ea typeface="微软雅黑" panose="020B0503020204020204" pitchFamily="34" charset="-122"/>
              </a:rPr>
              <a:t>您的文本</a:t>
            </a:r>
            <a:endParaRPr lang="en-US" altLang="zh-CN" sz="1900" b="1" dirty="0">
              <a:latin typeface="微软雅黑" panose="020B0503020204020204" pitchFamily="34" charset="-122"/>
              <a:ea typeface="微软雅黑" panose="020B0503020204020204" pitchFamily="34" charset="-122"/>
            </a:endParaRPr>
          </a:p>
          <a:p>
            <a:pPr algn="ctr"/>
            <a:r>
              <a:rPr lang="zh-CN" altLang="en-US" sz="1900" b="1" dirty="0">
                <a:latin typeface="微软雅黑" panose="020B0503020204020204" pitchFamily="34" charset="-122"/>
                <a:ea typeface="微软雅黑" panose="020B0503020204020204" pitchFamily="34" charset="-122"/>
              </a:rPr>
              <a:t>这里输入您的文本内容</a:t>
            </a:r>
            <a:endParaRPr lang="da-DK" sz="19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3"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
                                            <p:tgtEl>
                                              <p:spTgt spid="55"/>
                                            </p:tgtEl>
                                          </p:cBhvr>
                                        </p:animEffect>
                                        <p:anim calcmode="lin" valueType="num">
                                          <p:cBhvr>
                                            <p:cTn id="13" dur="400" fill="hold"/>
                                            <p:tgtEl>
                                              <p:spTgt spid="55"/>
                                            </p:tgtEl>
                                            <p:attrNameLst>
                                              <p:attrName>ppt_x</p:attrName>
                                            </p:attrNameLst>
                                          </p:cBhvr>
                                          <p:tavLst>
                                            <p:tav tm="0">
                                              <p:val>
                                                <p:strVal val="#ppt_x"/>
                                              </p:val>
                                            </p:tav>
                                            <p:tav tm="100000">
                                              <p:val>
                                                <p:strVal val="#ppt_x"/>
                                              </p:val>
                                            </p:tav>
                                          </p:tavLst>
                                        </p:anim>
                                        <p:anim calcmode="lin" valueType="num">
                                          <p:cBhvr>
                                            <p:cTn id="14" dur="400" fill="hold"/>
                                            <p:tgtEl>
                                              <p:spTgt spid="5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500"/>
                                </p:stCondLst>
                                <p:childTnLst>
                                  <p:par>
                                    <p:cTn id="18" presetID="15"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 calcmode="lin" valueType="num">
                                          <p:cBhvr>
                                            <p:cTn id="22"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5"/>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200"/>
                                      </p:stCondLst>
                                      <p:childTnLst>
                                        <p:set>
                                          <p:cBhvr>
                                            <p:cTn id="25" dur="1" fill="hold">
                                              <p:stCondLst>
                                                <p:cond delay="0"/>
                                              </p:stCondLst>
                                            </p:cTn>
                                            <p:tgtEl>
                                              <p:spTgt spid="46"/>
                                            </p:tgtEl>
                                            <p:attrNameLst>
                                              <p:attrName>style.visibility</p:attrName>
                                            </p:attrNameLst>
                                          </p:cBhvr>
                                          <p:to>
                                            <p:strVal val="visible"/>
                                          </p:to>
                                        </p:set>
                                        <p:anim calcmode="lin" valueType="num">
                                          <p:cBhvr>
                                            <p:cTn id="26" dur="1000" fill="hold"/>
                                            <p:tgtEl>
                                              <p:spTgt spid="46"/>
                                            </p:tgtEl>
                                            <p:attrNameLst>
                                              <p:attrName>ppt_w</p:attrName>
                                            </p:attrNameLst>
                                          </p:cBhvr>
                                          <p:tavLst>
                                            <p:tav tm="0">
                                              <p:val>
                                                <p:fltVal val="0"/>
                                              </p:val>
                                            </p:tav>
                                            <p:tav tm="100000">
                                              <p:val>
                                                <p:strVal val="#ppt_w"/>
                                              </p:val>
                                            </p:tav>
                                          </p:tavLst>
                                        </p:anim>
                                        <p:anim calcmode="lin" valueType="num">
                                          <p:cBhvr>
                                            <p:cTn id="27" dur="1000" fill="hold"/>
                                            <p:tgtEl>
                                              <p:spTgt spid="46"/>
                                            </p:tgtEl>
                                            <p:attrNameLst>
                                              <p:attrName>ppt_h</p:attrName>
                                            </p:attrNameLst>
                                          </p:cBhvr>
                                          <p:tavLst>
                                            <p:tav tm="0">
                                              <p:val>
                                                <p:fltVal val="0"/>
                                              </p:val>
                                            </p:tav>
                                            <p:tav tm="100000">
                                              <p:val>
                                                <p:strVal val="#ppt_h"/>
                                              </p:val>
                                            </p:tav>
                                          </p:tavLst>
                                        </p:anim>
                                        <p:anim calcmode="lin" valueType="num">
                                          <p:cBhvr>
                                            <p:cTn id="28"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6"/>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4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1000" fill="hold"/>
                                            <p:tgtEl>
                                              <p:spTgt spid="49"/>
                                            </p:tgtEl>
                                            <p:attrNameLst>
                                              <p:attrName>ppt_w</p:attrName>
                                            </p:attrNameLst>
                                          </p:cBhvr>
                                          <p:tavLst>
                                            <p:tav tm="0">
                                              <p:val>
                                                <p:fltVal val="0"/>
                                              </p:val>
                                            </p:tav>
                                            <p:tav tm="100000">
                                              <p:val>
                                                <p:strVal val="#ppt_w"/>
                                              </p:val>
                                            </p:tav>
                                          </p:tavLst>
                                        </p:anim>
                                        <p:anim calcmode="lin" valueType="num">
                                          <p:cBhvr>
                                            <p:cTn id="33" dur="1000" fill="hold"/>
                                            <p:tgtEl>
                                              <p:spTgt spid="49"/>
                                            </p:tgtEl>
                                            <p:attrNameLst>
                                              <p:attrName>ppt_h</p:attrName>
                                            </p:attrNameLst>
                                          </p:cBhvr>
                                          <p:tavLst>
                                            <p:tav tm="0">
                                              <p:val>
                                                <p:fltVal val="0"/>
                                              </p:val>
                                            </p:tav>
                                            <p:tav tm="100000">
                                              <p:val>
                                                <p:strVal val="#ppt_h"/>
                                              </p:val>
                                            </p:tav>
                                          </p:tavLst>
                                        </p:anim>
                                        <p:anim calcmode="lin" valueType="num">
                                          <p:cBhvr>
                                            <p:cTn id="34"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9"/>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fltVal val="0"/>
                                              </p:val>
                                            </p:tav>
                                            <p:tav tm="100000">
                                              <p:val>
                                                <p:strVal val="#ppt_w"/>
                                              </p:val>
                                            </p:tav>
                                          </p:tavLst>
                                        </p:anim>
                                        <p:anim calcmode="lin" valueType="num">
                                          <p:cBhvr>
                                            <p:cTn id="39" dur="1000" fill="hold"/>
                                            <p:tgtEl>
                                              <p:spTgt spid="52"/>
                                            </p:tgtEl>
                                            <p:attrNameLst>
                                              <p:attrName>ppt_h</p:attrName>
                                            </p:attrNameLst>
                                          </p:cBhvr>
                                          <p:tavLst>
                                            <p:tav tm="0">
                                              <p:val>
                                                <p:fltVal val="0"/>
                                              </p:val>
                                            </p:tav>
                                            <p:tav tm="100000">
                                              <p:val>
                                                <p:strVal val="#ppt_h"/>
                                              </p:val>
                                            </p:tav>
                                          </p:tavLst>
                                        </p:anim>
                                        <p:anim calcmode="lin" valueType="num">
                                          <p:cBhvr>
                                            <p:cTn id="40"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600"/>
                                      </p:stCondLst>
                                      <p:childTnLst>
                                        <p:set>
                                          <p:cBhvr>
                                            <p:cTn id="43" dur="1" fill="hold">
                                              <p:stCondLst>
                                                <p:cond delay="0"/>
                                              </p:stCondLst>
                                            </p:cTn>
                                            <p:tgtEl>
                                              <p:spTgt spid="40"/>
                                            </p:tgtEl>
                                            <p:attrNameLst>
                                              <p:attrName>style.visibility</p:attrName>
                                            </p:attrNameLst>
                                          </p:cBhvr>
                                          <p:to>
                                            <p:strVal val="visible"/>
                                          </p:to>
                                        </p:set>
                                        <p:anim calcmode="lin" valueType="num">
                                          <p:cBhvr>
                                            <p:cTn id="44" dur="1000" fill="hold"/>
                                            <p:tgtEl>
                                              <p:spTgt spid="40"/>
                                            </p:tgtEl>
                                            <p:attrNameLst>
                                              <p:attrName>ppt_w</p:attrName>
                                            </p:attrNameLst>
                                          </p:cBhvr>
                                          <p:tavLst>
                                            <p:tav tm="0">
                                              <p:val>
                                                <p:fltVal val="0"/>
                                              </p:val>
                                            </p:tav>
                                            <p:tav tm="100000">
                                              <p:val>
                                                <p:strVal val="#ppt_w"/>
                                              </p:val>
                                            </p:tav>
                                          </p:tavLst>
                                        </p:anim>
                                        <p:anim calcmode="lin" valueType="num">
                                          <p:cBhvr>
                                            <p:cTn id="45" dur="1000" fill="hold"/>
                                            <p:tgtEl>
                                              <p:spTgt spid="40"/>
                                            </p:tgtEl>
                                            <p:attrNameLst>
                                              <p:attrName>ppt_h</p:attrName>
                                            </p:attrNameLst>
                                          </p:cBhvr>
                                          <p:tavLst>
                                            <p:tav tm="0">
                                              <p:val>
                                                <p:fltVal val="0"/>
                                              </p:val>
                                            </p:tav>
                                            <p:tav tm="100000">
                                              <p:val>
                                                <p:strVal val="#ppt_h"/>
                                              </p:val>
                                            </p:tav>
                                          </p:tavLst>
                                        </p:anim>
                                        <p:anim calcmode="lin" valueType="num">
                                          <p:cBhvr>
                                            <p:cTn id="46"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2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1"/>
                                            </p:tgtEl>
                                            <p:attrNameLst>
                                              <p:attrName>ppt_y</p:attrName>
                                            </p:attrNameLst>
                                          </p:cBhvr>
                                          <p:tavLst>
                                            <p:tav tm="0">
                                              <p:val>
                                                <p:strVal val="#ppt_y"/>
                                              </p:val>
                                            </p:tav>
                                            <p:tav tm="100000">
                                              <p:val>
                                                <p:strVal val="#ppt_y"/>
                                              </p:val>
                                            </p:tav>
                                          </p:tavLst>
                                        </p:anim>
                                        <p:anim calcmode="lin" valueType="num">
                                          <p:cBhvr>
                                            <p:cTn id="5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1"/>
                                            </p:tgtEl>
                                          </p:cBhvr>
                                        </p:animEffect>
                                      </p:childTnLst>
                                    </p:cTn>
                                  </p:par>
                                </p:childTnLst>
                              </p:cTn>
                            </p:par>
                            <p:par>
                              <p:cTn id="56" fill="hold">
                                <p:stCondLst>
                                  <p:cond delay="4250"/>
                                </p:stCondLst>
                                <p:childTnLst>
                                  <p:par>
                                    <p:cTn id="57" presetID="38" presetClass="entr" presetSubtype="0" accel="50000" fill="hold" grpId="0" nodeType="afterEffect">
                                      <p:stCondLst>
                                        <p:cond delay="0"/>
                                      </p:stCondLst>
                                      <p:iterate type="lt">
                                        <p:tmPct val="50000"/>
                                      </p:iterate>
                                      <p:childTnLst>
                                        <p:set>
                                          <p:cBhvr>
                                            <p:cTn id="58" dur="1" fill="hold">
                                              <p:stCondLst>
                                                <p:cond delay="0"/>
                                              </p:stCondLst>
                                            </p:cTn>
                                            <p:tgtEl>
                                              <p:spTgt spid="60"/>
                                            </p:tgtEl>
                                            <p:attrNameLst>
                                              <p:attrName>style.visibility</p:attrName>
                                            </p:attrNameLst>
                                          </p:cBhvr>
                                          <p:to>
                                            <p:strVal val="visible"/>
                                          </p:to>
                                        </p:set>
                                        <p:set>
                                          <p:cBhvr>
                                            <p:cTn id="59" dur="455" fill="hold">
                                              <p:stCondLst>
                                                <p:cond delay="0"/>
                                              </p:stCondLst>
                                            </p:cTn>
                                            <p:tgtEl>
                                              <p:spTgt spid="60"/>
                                            </p:tgtEl>
                                            <p:attrNameLst>
                                              <p:attrName>style.rotation</p:attrName>
                                            </p:attrNameLst>
                                          </p:cBhvr>
                                          <p:to>
                                            <p:strVal val="-45.0"/>
                                          </p:to>
                                        </p:set>
                                        <p:anim calcmode="lin" valueType="num">
                                          <p:cBhvr>
                                            <p:cTn id="60" dur="455" fill="hold">
                                              <p:stCondLst>
                                                <p:cond delay="455"/>
                                              </p:stCondLst>
                                            </p:cTn>
                                            <p:tgtEl>
                                              <p:spTgt spid="60"/>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60"/>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60"/>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6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0" grpId="0" animBg="1"/>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3"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
                                            <p:tgtEl>
                                              <p:spTgt spid="55"/>
                                            </p:tgtEl>
                                          </p:cBhvr>
                                        </p:animEffect>
                                        <p:anim calcmode="lin" valueType="num">
                                          <p:cBhvr>
                                            <p:cTn id="13" dur="400" fill="hold"/>
                                            <p:tgtEl>
                                              <p:spTgt spid="55"/>
                                            </p:tgtEl>
                                            <p:attrNameLst>
                                              <p:attrName>ppt_x</p:attrName>
                                            </p:attrNameLst>
                                          </p:cBhvr>
                                          <p:tavLst>
                                            <p:tav tm="0">
                                              <p:val>
                                                <p:strVal val="#ppt_x"/>
                                              </p:val>
                                            </p:tav>
                                            <p:tav tm="100000">
                                              <p:val>
                                                <p:strVal val="#ppt_x"/>
                                              </p:val>
                                            </p:tav>
                                          </p:tavLst>
                                        </p:anim>
                                        <p:anim calcmode="lin" valueType="num">
                                          <p:cBhvr>
                                            <p:cTn id="14" dur="400" fill="hold"/>
                                            <p:tgtEl>
                                              <p:spTgt spid="5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500"/>
                                </p:stCondLst>
                                <p:childTnLst>
                                  <p:par>
                                    <p:cTn id="18" presetID="15"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 calcmode="lin" valueType="num">
                                          <p:cBhvr>
                                            <p:cTn id="22"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5"/>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200"/>
                                      </p:stCondLst>
                                      <p:childTnLst>
                                        <p:set>
                                          <p:cBhvr>
                                            <p:cTn id="25" dur="1" fill="hold">
                                              <p:stCondLst>
                                                <p:cond delay="0"/>
                                              </p:stCondLst>
                                            </p:cTn>
                                            <p:tgtEl>
                                              <p:spTgt spid="46"/>
                                            </p:tgtEl>
                                            <p:attrNameLst>
                                              <p:attrName>style.visibility</p:attrName>
                                            </p:attrNameLst>
                                          </p:cBhvr>
                                          <p:to>
                                            <p:strVal val="visible"/>
                                          </p:to>
                                        </p:set>
                                        <p:anim calcmode="lin" valueType="num">
                                          <p:cBhvr>
                                            <p:cTn id="26" dur="1000" fill="hold"/>
                                            <p:tgtEl>
                                              <p:spTgt spid="46"/>
                                            </p:tgtEl>
                                            <p:attrNameLst>
                                              <p:attrName>ppt_w</p:attrName>
                                            </p:attrNameLst>
                                          </p:cBhvr>
                                          <p:tavLst>
                                            <p:tav tm="0">
                                              <p:val>
                                                <p:fltVal val="0"/>
                                              </p:val>
                                            </p:tav>
                                            <p:tav tm="100000">
                                              <p:val>
                                                <p:strVal val="#ppt_w"/>
                                              </p:val>
                                            </p:tav>
                                          </p:tavLst>
                                        </p:anim>
                                        <p:anim calcmode="lin" valueType="num">
                                          <p:cBhvr>
                                            <p:cTn id="27" dur="1000" fill="hold"/>
                                            <p:tgtEl>
                                              <p:spTgt spid="46"/>
                                            </p:tgtEl>
                                            <p:attrNameLst>
                                              <p:attrName>ppt_h</p:attrName>
                                            </p:attrNameLst>
                                          </p:cBhvr>
                                          <p:tavLst>
                                            <p:tav tm="0">
                                              <p:val>
                                                <p:fltVal val="0"/>
                                              </p:val>
                                            </p:tav>
                                            <p:tav tm="100000">
                                              <p:val>
                                                <p:strVal val="#ppt_h"/>
                                              </p:val>
                                            </p:tav>
                                          </p:tavLst>
                                        </p:anim>
                                        <p:anim calcmode="lin" valueType="num">
                                          <p:cBhvr>
                                            <p:cTn id="28"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6"/>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4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1000" fill="hold"/>
                                            <p:tgtEl>
                                              <p:spTgt spid="49"/>
                                            </p:tgtEl>
                                            <p:attrNameLst>
                                              <p:attrName>ppt_w</p:attrName>
                                            </p:attrNameLst>
                                          </p:cBhvr>
                                          <p:tavLst>
                                            <p:tav tm="0">
                                              <p:val>
                                                <p:fltVal val="0"/>
                                              </p:val>
                                            </p:tav>
                                            <p:tav tm="100000">
                                              <p:val>
                                                <p:strVal val="#ppt_w"/>
                                              </p:val>
                                            </p:tav>
                                          </p:tavLst>
                                        </p:anim>
                                        <p:anim calcmode="lin" valueType="num">
                                          <p:cBhvr>
                                            <p:cTn id="33" dur="1000" fill="hold"/>
                                            <p:tgtEl>
                                              <p:spTgt spid="49"/>
                                            </p:tgtEl>
                                            <p:attrNameLst>
                                              <p:attrName>ppt_h</p:attrName>
                                            </p:attrNameLst>
                                          </p:cBhvr>
                                          <p:tavLst>
                                            <p:tav tm="0">
                                              <p:val>
                                                <p:fltVal val="0"/>
                                              </p:val>
                                            </p:tav>
                                            <p:tav tm="100000">
                                              <p:val>
                                                <p:strVal val="#ppt_h"/>
                                              </p:val>
                                            </p:tav>
                                          </p:tavLst>
                                        </p:anim>
                                        <p:anim calcmode="lin" valueType="num">
                                          <p:cBhvr>
                                            <p:cTn id="34"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9"/>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fltVal val="0"/>
                                              </p:val>
                                            </p:tav>
                                            <p:tav tm="100000">
                                              <p:val>
                                                <p:strVal val="#ppt_w"/>
                                              </p:val>
                                            </p:tav>
                                          </p:tavLst>
                                        </p:anim>
                                        <p:anim calcmode="lin" valueType="num">
                                          <p:cBhvr>
                                            <p:cTn id="39" dur="1000" fill="hold"/>
                                            <p:tgtEl>
                                              <p:spTgt spid="52"/>
                                            </p:tgtEl>
                                            <p:attrNameLst>
                                              <p:attrName>ppt_h</p:attrName>
                                            </p:attrNameLst>
                                          </p:cBhvr>
                                          <p:tavLst>
                                            <p:tav tm="0">
                                              <p:val>
                                                <p:fltVal val="0"/>
                                              </p:val>
                                            </p:tav>
                                            <p:tav tm="100000">
                                              <p:val>
                                                <p:strVal val="#ppt_h"/>
                                              </p:val>
                                            </p:tav>
                                          </p:tavLst>
                                        </p:anim>
                                        <p:anim calcmode="lin" valueType="num">
                                          <p:cBhvr>
                                            <p:cTn id="40"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nodeType="withEffect">
                                      <p:stCondLst>
                                        <p:cond delay="600"/>
                                      </p:stCondLst>
                                      <p:childTnLst>
                                        <p:set>
                                          <p:cBhvr>
                                            <p:cTn id="43" dur="1" fill="hold">
                                              <p:stCondLst>
                                                <p:cond delay="0"/>
                                              </p:stCondLst>
                                            </p:cTn>
                                            <p:tgtEl>
                                              <p:spTgt spid="40"/>
                                            </p:tgtEl>
                                            <p:attrNameLst>
                                              <p:attrName>style.visibility</p:attrName>
                                            </p:attrNameLst>
                                          </p:cBhvr>
                                          <p:to>
                                            <p:strVal val="visible"/>
                                          </p:to>
                                        </p:set>
                                        <p:anim calcmode="lin" valueType="num">
                                          <p:cBhvr>
                                            <p:cTn id="44" dur="1000" fill="hold"/>
                                            <p:tgtEl>
                                              <p:spTgt spid="40"/>
                                            </p:tgtEl>
                                            <p:attrNameLst>
                                              <p:attrName>ppt_w</p:attrName>
                                            </p:attrNameLst>
                                          </p:cBhvr>
                                          <p:tavLst>
                                            <p:tav tm="0">
                                              <p:val>
                                                <p:fltVal val="0"/>
                                              </p:val>
                                            </p:tav>
                                            <p:tav tm="100000">
                                              <p:val>
                                                <p:strVal val="#ppt_w"/>
                                              </p:val>
                                            </p:tav>
                                          </p:tavLst>
                                        </p:anim>
                                        <p:anim calcmode="lin" valueType="num">
                                          <p:cBhvr>
                                            <p:cTn id="45" dur="1000" fill="hold"/>
                                            <p:tgtEl>
                                              <p:spTgt spid="40"/>
                                            </p:tgtEl>
                                            <p:attrNameLst>
                                              <p:attrName>ppt_h</p:attrName>
                                            </p:attrNameLst>
                                          </p:cBhvr>
                                          <p:tavLst>
                                            <p:tav tm="0">
                                              <p:val>
                                                <p:fltVal val="0"/>
                                              </p:val>
                                            </p:tav>
                                            <p:tav tm="100000">
                                              <p:val>
                                                <p:strVal val="#ppt_h"/>
                                              </p:val>
                                            </p:tav>
                                          </p:tavLst>
                                        </p:anim>
                                        <p:anim calcmode="lin" valueType="num">
                                          <p:cBhvr>
                                            <p:cTn id="46"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2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1"/>
                                            </p:tgtEl>
                                            <p:attrNameLst>
                                              <p:attrName>ppt_y</p:attrName>
                                            </p:attrNameLst>
                                          </p:cBhvr>
                                          <p:tavLst>
                                            <p:tav tm="0">
                                              <p:val>
                                                <p:strVal val="#ppt_y"/>
                                              </p:val>
                                            </p:tav>
                                            <p:tav tm="100000">
                                              <p:val>
                                                <p:strVal val="#ppt_y"/>
                                              </p:val>
                                            </p:tav>
                                          </p:tavLst>
                                        </p:anim>
                                        <p:anim calcmode="lin" valueType="num">
                                          <p:cBhvr>
                                            <p:cTn id="53"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1"/>
                                            </p:tgtEl>
                                          </p:cBhvr>
                                        </p:animEffect>
                                      </p:childTnLst>
                                    </p:cTn>
                                  </p:par>
                                </p:childTnLst>
                              </p:cTn>
                            </p:par>
                            <p:par>
                              <p:cTn id="56" fill="hold">
                                <p:stCondLst>
                                  <p:cond delay="4250"/>
                                </p:stCondLst>
                                <p:childTnLst>
                                  <p:par>
                                    <p:cTn id="57" presetID="38" presetClass="entr" presetSubtype="0" accel="50000" fill="hold" grpId="0" nodeType="afterEffect">
                                      <p:stCondLst>
                                        <p:cond delay="0"/>
                                      </p:stCondLst>
                                      <p:iterate type="lt">
                                        <p:tmPct val="50000"/>
                                      </p:iterate>
                                      <p:childTnLst>
                                        <p:set>
                                          <p:cBhvr>
                                            <p:cTn id="58" dur="1" fill="hold">
                                              <p:stCondLst>
                                                <p:cond delay="0"/>
                                              </p:stCondLst>
                                            </p:cTn>
                                            <p:tgtEl>
                                              <p:spTgt spid="60"/>
                                            </p:tgtEl>
                                            <p:attrNameLst>
                                              <p:attrName>style.visibility</p:attrName>
                                            </p:attrNameLst>
                                          </p:cBhvr>
                                          <p:to>
                                            <p:strVal val="visible"/>
                                          </p:to>
                                        </p:set>
                                        <p:set>
                                          <p:cBhvr>
                                            <p:cTn id="59" dur="455" fill="hold">
                                              <p:stCondLst>
                                                <p:cond delay="0"/>
                                              </p:stCondLst>
                                            </p:cTn>
                                            <p:tgtEl>
                                              <p:spTgt spid="60"/>
                                            </p:tgtEl>
                                            <p:attrNameLst>
                                              <p:attrName>style.rotation</p:attrName>
                                            </p:attrNameLst>
                                          </p:cBhvr>
                                          <p:to>
                                            <p:strVal val="-45.0"/>
                                          </p:to>
                                        </p:set>
                                        <p:anim calcmode="lin" valueType="num">
                                          <p:cBhvr>
                                            <p:cTn id="60" dur="455" fill="hold">
                                              <p:stCondLst>
                                                <p:cond delay="455"/>
                                              </p:stCondLst>
                                            </p:cTn>
                                            <p:tgtEl>
                                              <p:spTgt spid="60"/>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60"/>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60"/>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6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0" grpId="0" animBg="1"/>
          <p:bldP spid="6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useBgFill="1">
        <p:nvSpPr>
          <p:cNvPr id="6" name="网chenying0907出品 5"/>
          <p:cNvSpPr/>
          <p:nvPr/>
        </p:nvSpPr>
        <p:spPr bwMode="auto">
          <a:xfrm>
            <a:off x="4136851" y="2515448"/>
            <a:ext cx="3510813" cy="3511362"/>
          </a:xfrm>
          <a:prstGeom prst="ellipse">
            <a:avLst/>
          </a:prstGeom>
          <a:ln w="15875" cap="rnd">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165">
              <a:defRPr/>
            </a:pPr>
            <a:endParaRPr lang="zh-CN" altLang="zh-CN" dirty="0">
              <a:solidFill>
                <a:schemeClr val="tx1"/>
              </a:solidFill>
              <a:ea typeface="微软雅黑" panose="020B0503020204020204" pitchFamily="34" charset="-122"/>
            </a:endParaRPr>
          </a:p>
        </p:txBody>
      </p:sp>
      <p:grpSp>
        <p:nvGrpSpPr>
          <p:cNvPr id="4" name="网chenying0907出品 3"/>
          <p:cNvGrpSpPr/>
          <p:nvPr/>
        </p:nvGrpSpPr>
        <p:grpSpPr>
          <a:xfrm>
            <a:off x="4302944" y="2681568"/>
            <a:ext cx="3178626" cy="3179123"/>
            <a:chOff x="4302944" y="2681568"/>
            <a:chExt cx="3178626" cy="3179123"/>
          </a:xfrm>
        </p:grpSpPr>
        <p:sp>
          <p:nvSpPr>
            <p:cNvPr id="7" name="网chenying0907出品 6"/>
            <p:cNvSpPr/>
            <p:nvPr/>
          </p:nvSpPr>
          <p:spPr bwMode="auto">
            <a:xfrm>
              <a:off x="4763129" y="2681568"/>
              <a:ext cx="2258257" cy="685813"/>
            </a:xfrm>
            <a:custGeom>
              <a:avLst/>
              <a:gdLst>
                <a:gd name="connsiteX0" fmla="*/ 1304176 w 2608353"/>
                <a:gd name="connsiteY0" fmla="*/ 0 h 792832"/>
                <a:gd name="connsiteX1" fmla="*/ 2603094 w 2608353"/>
                <a:gd name="connsiteY1" fmla="*/ 538030 h 792832"/>
                <a:gd name="connsiteX2" fmla="*/ 2608353 w 2608353"/>
                <a:gd name="connsiteY2" fmla="*/ 543815 h 792832"/>
                <a:gd name="connsiteX3" fmla="*/ 2602175 w 2608353"/>
                <a:gd name="connsiteY3" fmla="*/ 547882 h 792832"/>
                <a:gd name="connsiteX4" fmla="*/ 1304176 w 2608353"/>
                <a:gd name="connsiteY4" fmla="*/ 792832 h 792832"/>
                <a:gd name="connsiteX5" fmla="*/ 6177 w 2608353"/>
                <a:gd name="connsiteY5" fmla="*/ 547882 h 792832"/>
                <a:gd name="connsiteX6" fmla="*/ 0 w 2608353"/>
                <a:gd name="connsiteY6" fmla="*/ 543815 h 792832"/>
                <a:gd name="connsiteX7" fmla="*/ 5258 w 2608353"/>
                <a:gd name="connsiteY7" fmla="*/ 538030 h 792832"/>
                <a:gd name="connsiteX8" fmla="*/ 1304176 w 2608353"/>
                <a:gd name="connsiteY8" fmla="*/ 0 h 7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ea typeface="微软雅黑" panose="020B0503020204020204" pitchFamily="34" charset="-122"/>
              </a:endParaRPr>
            </a:p>
          </p:txBody>
        </p:sp>
        <p:sp>
          <p:nvSpPr>
            <p:cNvPr id="8" name="网chenying0907出品 7"/>
            <p:cNvSpPr/>
            <p:nvPr/>
          </p:nvSpPr>
          <p:spPr bwMode="auto">
            <a:xfrm>
              <a:off x="4345610" y="3152492"/>
              <a:ext cx="3093294" cy="1118637"/>
            </a:xfrm>
            <a:custGeom>
              <a:avLst/>
              <a:gdLst>
                <a:gd name="connsiteX0" fmla="*/ 3091980 w 3575607"/>
                <a:gd name="connsiteY0" fmla="*/ 0 h 1293132"/>
                <a:gd name="connsiteX1" fmla="*/ 3205281 w 3575607"/>
                <a:gd name="connsiteY1" fmla="*/ 124664 h 1293132"/>
                <a:gd name="connsiteX2" fmla="*/ 3561124 w 3575607"/>
                <a:gd name="connsiteY2" fmla="*/ 812095 h 1293132"/>
                <a:gd name="connsiteX3" fmla="*/ 3575607 w 3575607"/>
                <a:gd name="connsiteY3" fmla="*/ 876712 h 1293132"/>
                <a:gd name="connsiteX4" fmla="*/ 3482532 w 3575607"/>
                <a:gd name="connsiteY4" fmla="*/ 932824 h 1293132"/>
                <a:gd name="connsiteX5" fmla="*/ 1787803 w 3575607"/>
                <a:gd name="connsiteY5" fmla="*/ 1293132 h 1293132"/>
                <a:gd name="connsiteX6" fmla="*/ 93075 w 3575607"/>
                <a:gd name="connsiteY6" fmla="*/ 932824 h 1293132"/>
                <a:gd name="connsiteX7" fmla="*/ 0 w 3575607"/>
                <a:gd name="connsiteY7" fmla="*/ 876712 h 1293132"/>
                <a:gd name="connsiteX8" fmla="*/ 14483 w 3575607"/>
                <a:gd name="connsiteY8" fmla="*/ 812095 h 1293132"/>
                <a:gd name="connsiteX9" fmla="*/ 370325 w 3575607"/>
                <a:gd name="connsiteY9" fmla="*/ 124664 h 1293132"/>
                <a:gd name="connsiteX10" fmla="*/ 483627 w 3575607"/>
                <a:gd name="connsiteY10" fmla="*/ 1 h 1293132"/>
                <a:gd name="connsiteX11" fmla="*/ 489804 w 3575607"/>
                <a:gd name="connsiteY11" fmla="*/ 4067 h 1293132"/>
                <a:gd name="connsiteX12" fmla="*/ 1787803 w 3575607"/>
                <a:gd name="connsiteY12" fmla="*/ 249017 h 1293132"/>
                <a:gd name="connsiteX13" fmla="*/ 3085802 w 3575607"/>
                <a:gd name="connsiteY13" fmla="*/ 4067 h 129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9" name="网chenying0907出品 8"/>
            <p:cNvSpPr/>
            <p:nvPr/>
          </p:nvSpPr>
          <p:spPr bwMode="auto">
            <a:xfrm>
              <a:off x="4302944" y="3911458"/>
              <a:ext cx="3178626" cy="1222271"/>
            </a:xfrm>
            <a:custGeom>
              <a:avLst/>
              <a:gdLst>
                <a:gd name="connsiteX0" fmla="*/ 49144 w 3673896"/>
                <a:gd name="connsiteY0" fmla="*/ 0 h 1413072"/>
                <a:gd name="connsiteX1" fmla="*/ 142219 w 3673896"/>
                <a:gd name="connsiteY1" fmla="*/ 56112 h 1413072"/>
                <a:gd name="connsiteX2" fmla="*/ 1836948 w 3673896"/>
                <a:gd name="connsiteY2" fmla="*/ 416420 h 1413072"/>
                <a:gd name="connsiteX3" fmla="*/ 3531677 w 3673896"/>
                <a:gd name="connsiteY3" fmla="*/ 56112 h 1413072"/>
                <a:gd name="connsiteX4" fmla="*/ 3624752 w 3673896"/>
                <a:gd name="connsiteY4" fmla="*/ 0 h 1413072"/>
                <a:gd name="connsiteX5" fmla="*/ 3645205 w 3673896"/>
                <a:gd name="connsiteY5" fmla="*/ 91251 h 1413072"/>
                <a:gd name="connsiteX6" fmla="*/ 3673896 w 3673896"/>
                <a:gd name="connsiteY6" fmla="*/ 416421 h 1413072"/>
                <a:gd name="connsiteX7" fmla="*/ 3591310 w 3673896"/>
                <a:gd name="connsiteY7" fmla="*/ 962673 h 1413072"/>
                <a:gd name="connsiteX8" fmla="*/ 3538316 w 3673896"/>
                <a:gd name="connsiteY8" fmla="*/ 1107464 h 1413072"/>
                <a:gd name="connsiteX9" fmla="*/ 3366842 w 3673896"/>
                <a:gd name="connsiteY9" fmla="*/ 1173264 h 1413072"/>
                <a:gd name="connsiteX10" fmla="*/ 1836948 w 3673896"/>
                <a:gd name="connsiteY10" fmla="*/ 1413072 h 1413072"/>
                <a:gd name="connsiteX11" fmla="*/ 307055 w 3673896"/>
                <a:gd name="connsiteY11" fmla="*/ 1173264 h 1413072"/>
                <a:gd name="connsiteX12" fmla="*/ 135580 w 3673896"/>
                <a:gd name="connsiteY12" fmla="*/ 1107464 h 1413072"/>
                <a:gd name="connsiteX13" fmla="*/ 82586 w 3673896"/>
                <a:gd name="connsiteY13" fmla="*/ 962673 h 1413072"/>
                <a:gd name="connsiteX14" fmla="*/ 0 w 3673896"/>
                <a:gd name="connsiteY14" fmla="*/ 416421 h 1413072"/>
                <a:gd name="connsiteX15" fmla="*/ 28691 w 3673896"/>
                <a:gd name="connsiteY15" fmla="*/ 91251 h 141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ea typeface="微软雅黑" panose="020B0503020204020204" pitchFamily="34" charset="-122"/>
              </a:endParaRPr>
            </a:p>
          </p:txBody>
        </p:sp>
        <p:sp>
          <p:nvSpPr>
            <p:cNvPr id="10" name="网chenying0907出品 9"/>
            <p:cNvSpPr/>
            <p:nvPr/>
          </p:nvSpPr>
          <p:spPr bwMode="auto">
            <a:xfrm>
              <a:off x="4420276" y="4868548"/>
              <a:ext cx="2943963" cy="992143"/>
            </a:xfrm>
            <a:custGeom>
              <a:avLst/>
              <a:gdLst>
                <a:gd name="connsiteX0" fmla="*/ 3402736 w 3402736"/>
                <a:gd name="connsiteY0" fmla="*/ 0 h 1145905"/>
                <a:gd name="connsiteX1" fmla="*/ 3393959 w 3402736"/>
                <a:gd name="connsiteY1" fmla="*/ 23980 h 1145905"/>
                <a:gd name="connsiteX2" fmla="*/ 1701368 w 3402736"/>
                <a:gd name="connsiteY2" fmla="*/ 1145905 h 1145905"/>
                <a:gd name="connsiteX3" fmla="*/ 8777 w 3402736"/>
                <a:gd name="connsiteY3" fmla="*/ 23980 h 1145905"/>
                <a:gd name="connsiteX4" fmla="*/ 0 w 3402736"/>
                <a:gd name="connsiteY4" fmla="*/ 0 h 1145905"/>
                <a:gd name="connsiteX5" fmla="*/ 171474 w 3402736"/>
                <a:gd name="connsiteY5" fmla="*/ 65800 h 1145905"/>
                <a:gd name="connsiteX6" fmla="*/ 1701368 w 3402736"/>
                <a:gd name="connsiteY6" fmla="*/ 305608 h 1145905"/>
                <a:gd name="connsiteX7" fmla="*/ 3231262 w 3402736"/>
                <a:gd name="connsiteY7" fmla="*/ 65800 h 114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sp>
        <p:nvSpPr>
          <p:cNvPr id="11" name="网chenying0907出品 1153"/>
          <p:cNvSpPr txBox="1"/>
          <p:nvPr/>
        </p:nvSpPr>
        <p:spPr>
          <a:xfrm>
            <a:off x="5448832" y="2661758"/>
            <a:ext cx="795418" cy="591323"/>
          </a:xfrm>
          <a:prstGeom prst="rect">
            <a:avLst/>
          </a:prstGeom>
          <a:noFill/>
        </p:spPr>
        <p:txBody>
          <a:bodyPr lIns="87722" tIns="43861" rIns="87722" bIns="43861">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3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01</a:t>
            </a:r>
          </a:p>
          <a:p>
            <a:pPr algn="ctr" eaLnBrk="1" hangingPunct="1">
              <a:defRPr/>
            </a:pPr>
            <a:r>
              <a:rPr lang="en-US" altLang="zh-CN" sz="10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Options</a:t>
            </a:r>
            <a:endParaRPr lang="zh-CN" altLang="zh-CN" dirty="0">
              <a:ea typeface="微软雅黑" panose="020B0503020204020204" pitchFamily="34" charset="-122"/>
            </a:endParaRPr>
          </a:p>
        </p:txBody>
      </p:sp>
      <p:sp>
        <p:nvSpPr>
          <p:cNvPr id="12" name="网chenying0907出品 39"/>
          <p:cNvSpPr txBox="1"/>
          <p:nvPr/>
        </p:nvSpPr>
        <p:spPr>
          <a:xfrm>
            <a:off x="5448832" y="3411581"/>
            <a:ext cx="795418" cy="591323"/>
          </a:xfrm>
          <a:prstGeom prst="rect">
            <a:avLst/>
          </a:prstGeom>
          <a:noFill/>
        </p:spPr>
        <p:txBody>
          <a:bodyPr lIns="87722" tIns="43861" rIns="87722" bIns="43861">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3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02</a:t>
            </a:r>
          </a:p>
          <a:p>
            <a:pPr algn="ctr" eaLnBrk="1" hangingPunct="1">
              <a:defRPr/>
            </a:pPr>
            <a:r>
              <a:rPr lang="en-US" altLang="zh-CN" sz="10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Options</a:t>
            </a:r>
            <a:endParaRPr lang="zh-CN" altLang="zh-CN" dirty="0">
              <a:ea typeface="微软雅黑" panose="020B0503020204020204" pitchFamily="34" charset="-122"/>
            </a:endParaRPr>
          </a:p>
        </p:txBody>
      </p:sp>
      <p:sp>
        <p:nvSpPr>
          <p:cNvPr id="13" name="网chenying0907出品 40"/>
          <p:cNvSpPr txBox="1"/>
          <p:nvPr/>
        </p:nvSpPr>
        <p:spPr>
          <a:xfrm>
            <a:off x="5448832" y="4242177"/>
            <a:ext cx="795418" cy="591323"/>
          </a:xfrm>
          <a:prstGeom prst="rect">
            <a:avLst/>
          </a:prstGeom>
          <a:noFill/>
        </p:spPr>
        <p:txBody>
          <a:bodyPr lIns="87722" tIns="43861" rIns="87722" bIns="43861">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3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03</a:t>
            </a:r>
          </a:p>
          <a:p>
            <a:pPr algn="ctr" eaLnBrk="1" hangingPunct="1">
              <a:defRPr/>
            </a:pPr>
            <a:r>
              <a:rPr lang="en-US" altLang="zh-CN" sz="10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Options</a:t>
            </a:r>
            <a:endParaRPr lang="zh-CN" altLang="zh-CN" dirty="0">
              <a:ea typeface="微软雅黑" panose="020B0503020204020204" pitchFamily="34" charset="-122"/>
            </a:endParaRPr>
          </a:p>
        </p:txBody>
      </p:sp>
      <p:sp>
        <p:nvSpPr>
          <p:cNvPr id="14" name="网chenying0907出品 41"/>
          <p:cNvSpPr txBox="1"/>
          <p:nvPr/>
        </p:nvSpPr>
        <p:spPr>
          <a:xfrm>
            <a:off x="5448832" y="5152019"/>
            <a:ext cx="795418" cy="596442"/>
          </a:xfrm>
          <a:prstGeom prst="rect">
            <a:avLst/>
          </a:prstGeom>
          <a:noFill/>
        </p:spPr>
        <p:txBody>
          <a:bodyPr lIns="87722" tIns="43861" rIns="87722" bIns="43861">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3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04</a:t>
            </a:r>
          </a:p>
          <a:p>
            <a:pPr algn="ctr" eaLnBrk="1" hangingPunct="1">
              <a:defRPr/>
            </a:pPr>
            <a:r>
              <a:rPr lang="en-US" altLang="zh-CN" sz="1000" dirty="0">
                <a:solidFill>
                  <a:schemeClr val="bg1"/>
                </a:solidFill>
                <a:effectLst>
                  <a:outerShdw blurRad="38100" dist="38100" dir="2700000" algn="tl">
                    <a:srgbClr val="C0C0C0"/>
                  </a:outerShdw>
                </a:effectLst>
                <a:latin typeface="Copperplate Gothic Bold" pitchFamily="34" charset="0"/>
                <a:ea typeface="微软雅黑" panose="020B0503020204020204" pitchFamily="34" charset="-122"/>
              </a:rPr>
              <a:t>Options</a:t>
            </a:r>
            <a:endParaRPr lang="zh-CN" altLang="zh-CN" dirty="0">
              <a:ea typeface="微软雅黑" panose="020B0503020204020204" pitchFamily="34" charset="-122"/>
            </a:endParaRPr>
          </a:p>
        </p:txBody>
      </p:sp>
      <p:sp>
        <p:nvSpPr>
          <p:cNvPr id="15" name="网chenying0907出品 14"/>
          <p:cNvSpPr/>
          <p:nvPr/>
        </p:nvSpPr>
        <p:spPr>
          <a:xfrm>
            <a:off x="6675478" y="2435905"/>
            <a:ext cx="1419721" cy="128019"/>
          </a:xfrm>
          <a:custGeom>
            <a:avLst/>
            <a:gdLst>
              <a:gd name="connsiteX0" fmla="*/ 0 w 800100"/>
              <a:gd name="connsiteY0" fmla="*/ 152400 h 152400"/>
              <a:gd name="connsiteX1" fmla="*/ 152400 w 800100"/>
              <a:gd name="connsiteY1" fmla="*/ 0 h 152400"/>
              <a:gd name="connsiteX2" fmla="*/ 800100 w 800100"/>
              <a:gd name="connsiteY2" fmla="*/ 0 h 152400"/>
              <a:gd name="connsiteX0-1" fmla="*/ 0 w 776287"/>
              <a:gd name="connsiteY0-2" fmla="*/ 133350 h 133350"/>
              <a:gd name="connsiteX1-3" fmla="*/ 128587 w 776287"/>
              <a:gd name="connsiteY1-4" fmla="*/ 0 h 133350"/>
              <a:gd name="connsiteX2-5" fmla="*/ 776287 w 776287"/>
              <a:gd name="connsiteY2-6" fmla="*/ 0 h 133350"/>
            </a:gdLst>
            <a:ahLst/>
            <a:cxnLst>
              <a:cxn ang="0">
                <a:pos x="connsiteX0-1" y="connsiteY0-2"/>
              </a:cxn>
              <a:cxn ang="0">
                <a:pos x="connsiteX1-3" y="connsiteY1-4"/>
              </a:cxn>
              <a:cxn ang="0">
                <a:pos x="connsiteX2-5" y="connsiteY2-6"/>
              </a:cxn>
            </a:cxnLst>
            <a:rect l="l" t="t" r="r" b="b"/>
            <a:pathLst>
              <a:path w="776287" h="133350">
                <a:moveTo>
                  <a:pt x="0" y="133350"/>
                </a:moveTo>
                <a:lnTo>
                  <a:pt x="128587" y="0"/>
                </a:lnTo>
                <a:lnTo>
                  <a:pt x="776287" y="0"/>
                </a:lnTo>
              </a:path>
            </a:pathLst>
          </a:custGeom>
          <a:noFill/>
          <a:ln w="15875" cap="rnd">
            <a:solidFill>
              <a:schemeClr val="tx2">
                <a:lumMod val="75000"/>
              </a:schemeClr>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sp>
        <p:nvSpPr>
          <p:cNvPr id="16" name="网chenying0907出品 15"/>
          <p:cNvSpPr/>
          <p:nvPr/>
        </p:nvSpPr>
        <p:spPr>
          <a:xfrm>
            <a:off x="7543394" y="4354521"/>
            <a:ext cx="2129105" cy="1560449"/>
          </a:xfrm>
          <a:custGeom>
            <a:avLst/>
            <a:gdLst>
              <a:gd name="connsiteX0" fmla="*/ 0 w 1435100"/>
              <a:gd name="connsiteY0" fmla="*/ 0 h 1409700"/>
              <a:gd name="connsiteX1" fmla="*/ 266700 w 1435100"/>
              <a:gd name="connsiteY1" fmla="*/ 279400 h 1409700"/>
              <a:gd name="connsiteX2" fmla="*/ 266700 w 1435100"/>
              <a:gd name="connsiteY2" fmla="*/ 1409700 h 1409700"/>
              <a:gd name="connsiteX3" fmla="*/ 1435100 w 1435100"/>
              <a:gd name="connsiteY3" fmla="*/ 1409700 h 1409700"/>
              <a:gd name="connsiteX0-1" fmla="*/ 0 w 1393825"/>
              <a:gd name="connsiteY0-2" fmla="*/ 0 h 1371600"/>
              <a:gd name="connsiteX1-3" fmla="*/ 225425 w 1393825"/>
              <a:gd name="connsiteY1-4" fmla="*/ 241300 h 1371600"/>
              <a:gd name="connsiteX2-5" fmla="*/ 225425 w 1393825"/>
              <a:gd name="connsiteY2-6" fmla="*/ 1371600 h 1371600"/>
              <a:gd name="connsiteX3-7" fmla="*/ 1393825 w 1393825"/>
              <a:gd name="connsiteY3-8" fmla="*/ 1371600 h 1371600"/>
            </a:gdLst>
            <a:ahLst/>
            <a:cxnLst>
              <a:cxn ang="0">
                <a:pos x="connsiteX0-1" y="connsiteY0-2"/>
              </a:cxn>
              <a:cxn ang="0">
                <a:pos x="connsiteX1-3" y="connsiteY1-4"/>
              </a:cxn>
              <a:cxn ang="0">
                <a:pos x="connsiteX2-5" y="connsiteY2-6"/>
              </a:cxn>
              <a:cxn ang="0">
                <a:pos x="connsiteX3-7" y="connsiteY3-8"/>
              </a:cxn>
            </a:cxnLst>
            <a:rect l="l" t="t" r="r" b="b"/>
            <a:pathLst>
              <a:path w="1393825" h="1371600">
                <a:moveTo>
                  <a:pt x="0" y="0"/>
                </a:moveTo>
                <a:lnTo>
                  <a:pt x="225425" y="241300"/>
                </a:lnTo>
                <a:lnTo>
                  <a:pt x="225425" y="1371600"/>
                </a:lnTo>
                <a:lnTo>
                  <a:pt x="1393825" y="1371600"/>
                </a:lnTo>
              </a:path>
            </a:pathLst>
          </a:custGeom>
          <a:noFill/>
          <a:ln w="15875" cap="rnd">
            <a:solidFill>
              <a:schemeClr val="tx2">
                <a:lumMod val="75000"/>
              </a:schemeClr>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sp>
        <p:nvSpPr>
          <p:cNvPr id="17" name="网chenying0907出品 16"/>
          <p:cNvSpPr/>
          <p:nvPr/>
        </p:nvSpPr>
        <p:spPr>
          <a:xfrm>
            <a:off x="2184160" y="5328068"/>
            <a:ext cx="2120000" cy="553119"/>
          </a:xfrm>
          <a:custGeom>
            <a:avLst/>
            <a:gdLst>
              <a:gd name="connsiteX0" fmla="*/ 1752600 w 1752600"/>
              <a:gd name="connsiteY0" fmla="*/ 0 h 495300"/>
              <a:gd name="connsiteX1" fmla="*/ 1314450 w 1752600"/>
              <a:gd name="connsiteY1" fmla="*/ 438150 h 495300"/>
              <a:gd name="connsiteX2" fmla="*/ 0 w 1752600"/>
              <a:gd name="connsiteY2" fmla="*/ 438150 h 495300"/>
              <a:gd name="connsiteX3" fmla="*/ 0 w 1752600"/>
              <a:gd name="connsiteY3" fmla="*/ 495300 h 495300"/>
              <a:gd name="connsiteX0-1" fmla="*/ 1752600 w 1752600"/>
              <a:gd name="connsiteY0-2" fmla="*/ 0 h 438150"/>
              <a:gd name="connsiteX1-3" fmla="*/ 1314450 w 1752600"/>
              <a:gd name="connsiteY1-4" fmla="*/ 438150 h 438150"/>
              <a:gd name="connsiteX2-5" fmla="*/ 0 w 1752600"/>
              <a:gd name="connsiteY2-6" fmla="*/ 438150 h 438150"/>
              <a:gd name="connsiteX0-7" fmla="*/ 1981200 w 1981200"/>
              <a:gd name="connsiteY0-8" fmla="*/ 0 h 438150"/>
              <a:gd name="connsiteX1-9" fmla="*/ 1543050 w 1981200"/>
              <a:gd name="connsiteY1-10" fmla="*/ 438150 h 438150"/>
              <a:gd name="connsiteX2-11" fmla="*/ 0 w 1981200"/>
              <a:gd name="connsiteY2-12" fmla="*/ 438150 h 438150"/>
              <a:gd name="connsiteX0-13" fmla="*/ 1935480 w 1935480"/>
              <a:gd name="connsiteY0-14" fmla="*/ 0 h 392430"/>
              <a:gd name="connsiteX1-15" fmla="*/ 1543050 w 1935480"/>
              <a:gd name="connsiteY1-16" fmla="*/ 392430 h 392430"/>
              <a:gd name="connsiteX2-17" fmla="*/ 0 w 1935480"/>
              <a:gd name="connsiteY2-18" fmla="*/ 392430 h 392430"/>
            </a:gdLst>
            <a:ahLst/>
            <a:cxnLst>
              <a:cxn ang="0">
                <a:pos x="connsiteX0-1" y="connsiteY0-2"/>
              </a:cxn>
              <a:cxn ang="0">
                <a:pos x="connsiteX1-3" y="connsiteY1-4"/>
              </a:cxn>
              <a:cxn ang="0">
                <a:pos x="connsiteX2-5" y="connsiteY2-6"/>
              </a:cxn>
            </a:cxnLst>
            <a:rect l="l" t="t" r="r" b="b"/>
            <a:pathLst>
              <a:path w="1935480" h="392430">
                <a:moveTo>
                  <a:pt x="1935480" y="0"/>
                </a:moveTo>
                <a:lnTo>
                  <a:pt x="1543050" y="392430"/>
                </a:lnTo>
                <a:lnTo>
                  <a:pt x="0" y="392430"/>
                </a:lnTo>
              </a:path>
            </a:pathLst>
          </a:custGeom>
          <a:noFill/>
          <a:ln w="15875" cap="rnd">
            <a:solidFill>
              <a:schemeClr val="tx2">
                <a:lumMod val="75000"/>
              </a:schemeClr>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sp>
        <p:nvSpPr>
          <p:cNvPr id="19" name="网chenying0907出品 18"/>
          <p:cNvSpPr/>
          <p:nvPr/>
        </p:nvSpPr>
        <p:spPr>
          <a:xfrm>
            <a:off x="2149303" y="3565059"/>
            <a:ext cx="2236114" cy="257635"/>
          </a:xfrm>
          <a:custGeom>
            <a:avLst/>
            <a:gdLst>
              <a:gd name="connsiteX0" fmla="*/ 1625600 w 1625600"/>
              <a:gd name="connsiteY0" fmla="*/ 0 h 254000"/>
              <a:gd name="connsiteX1" fmla="*/ 1384300 w 1625600"/>
              <a:gd name="connsiteY1" fmla="*/ 254000 h 254000"/>
              <a:gd name="connsiteX2" fmla="*/ 0 w 1625600"/>
              <a:gd name="connsiteY2" fmla="*/ 254000 h 254000"/>
            </a:gdLst>
            <a:ahLst/>
            <a:cxnLst>
              <a:cxn ang="0">
                <a:pos x="connsiteX0" y="connsiteY0"/>
              </a:cxn>
              <a:cxn ang="0">
                <a:pos x="connsiteX1" y="connsiteY1"/>
              </a:cxn>
              <a:cxn ang="0">
                <a:pos x="connsiteX2" y="connsiteY2"/>
              </a:cxn>
            </a:cxnLst>
            <a:rect l="l" t="t" r="r" b="b"/>
            <a:pathLst>
              <a:path w="1625600" h="254000">
                <a:moveTo>
                  <a:pt x="1625600" y="0"/>
                </a:moveTo>
                <a:lnTo>
                  <a:pt x="1384300" y="254000"/>
                </a:lnTo>
                <a:lnTo>
                  <a:pt x="0" y="254000"/>
                </a:lnTo>
              </a:path>
            </a:pathLst>
          </a:custGeom>
          <a:noFill/>
          <a:ln w="15875" cap="rnd">
            <a:solidFill>
              <a:schemeClr val="tx2">
                <a:lumMod val="75000"/>
              </a:schemeClr>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sp>
        <p:nvSpPr>
          <p:cNvPr id="20" name="网chenying0907出品 24"/>
          <p:cNvSpPr>
            <a:spLocks noEditPoints="1"/>
          </p:cNvSpPr>
          <p:nvPr/>
        </p:nvSpPr>
        <p:spPr bwMode="auto">
          <a:xfrm flipH="1">
            <a:off x="2767902" y="3899348"/>
            <a:ext cx="591904" cy="63048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5F5F5F"/>
          </a:solidFill>
          <a:ln w="9525">
            <a:noFill/>
            <a:round/>
          </a:ln>
          <a:effectLst>
            <a:reflection blurRad="6350" stA="52000" endA="300" endPos="35000" dir="5400000" sy="-100000" algn="bl" rotWithShape="0"/>
          </a:effectLst>
        </p:spPr>
        <p:txBody>
          <a:bodyPr lIns="116964" tIns="58482" rIns="116964" bIns="58482"/>
          <a:lstStyle/>
          <a:p>
            <a:pPr>
              <a:defRPr/>
            </a:pPr>
            <a:endParaRPr lang="zh-CN" altLang="en-US" sz="2300" dirty="0">
              <a:ea typeface="微软雅黑" panose="020B0503020204020204" pitchFamily="34" charset="-122"/>
            </a:endParaRPr>
          </a:p>
        </p:txBody>
      </p:sp>
      <p:sp>
        <p:nvSpPr>
          <p:cNvPr id="21" name="网chenying0907出品 25"/>
          <p:cNvSpPr>
            <a:spLocks noEditPoints="1"/>
          </p:cNvSpPr>
          <p:nvPr/>
        </p:nvSpPr>
        <p:spPr bwMode="auto">
          <a:xfrm flipH="1">
            <a:off x="2711132" y="1872258"/>
            <a:ext cx="705449" cy="665834"/>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rgbClr val="5F5F5F"/>
          </a:solidFill>
          <a:ln w="9525">
            <a:noFill/>
            <a:round/>
          </a:ln>
          <a:effectLst>
            <a:reflection blurRad="6350" stA="52000" endA="300" endPos="35000" dir="5400000" sy="-100000" algn="bl" rotWithShape="0"/>
          </a:effectLst>
        </p:spPr>
        <p:txBody>
          <a:bodyPr lIns="116964" tIns="58482" rIns="116964" bIns="58482"/>
          <a:lstStyle/>
          <a:p>
            <a:pPr>
              <a:defRPr/>
            </a:pPr>
            <a:endParaRPr lang="zh-CN" altLang="en-US" sz="2300" dirty="0">
              <a:ea typeface="微软雅黑" panose="020B0503020204020204" pitchFamily="34" charset="-122"/>
            </a:endParaRPr>
          </a:p>
        </p:txBody>
      </p:sp>
      <p:sp>
        <p:nvSpPr>
          <p:cNvPr id="22" name="网chenying0907出品 73"/>
          <p:cNvSpPr>
            <a:spLocks noEditPoints="1"/>
          </p:cNvSpPr>
          <p:nvPr/>
        </p:nvSpPr>
        <p:spPr bwMode="auto">
          <a:xfrm>
            <a:off x="8304107" y="3822697"/>
            <a:ext cx="866393" cy="707133"/>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5F5F5F"/>
          </a:solidFill>
          <a:ln>
            <a:noFill/>
          </a:ln>
          <a:effectLst>
            <a:reflection blurRad="6350" stA="52000" endA="300" endPos="35000" dir="5400000" sy="-100000" algn="bl" rotWithShape="0"/>
          </a:effectLst>
        </p:spPr>
        <p:txBody>
          <a:bodyPr lIns="87722" tIns="43861" rIns="87722" bIns="43861"/>
          <a:lstStyle/>
          <a:p>
            <a:pPr>
              <a:defRPr/>
            </a:pPr>
            <a:endParaRPr lang="zh-CN" altLang="en-US" sz="1800" dirty="0">
              <a:ea typeface="微软雅黑" panose="020B0503020204020204" pitchFamily="34" charset="-122"/>
            </a:endParaRPr>
          </a:p>
        </p:txBody>
      </p:sp>
      <p:sp>
        <p:nvSpPr>
          <p:cNvPr id="23" name="网chenying0907出品 48"/>
          <p:cNvSpPr>
            <a:spLocks noEditPoints="1"/>
          </p:cNvSpPr>
          <p:nvPr/>
        </p:nvSpPr>
        <p:spPr bwMode="auto">
          <a:xfrm>
            <a:off x="8335035" y="1996025"/>
            <a:ext cx="688713" cy="565293"/>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5F5F5F"/>
          </a:solidFill>
          <a:ln>
            <a:noFill/>
          </a:ln>
          <a:effectLst>
            <a:reflection blurRad="6350" stA="52000" endA="300" endPos="35000" dir="5400000" sy="-100000" algn="bl" rotWithShape="0"/>
          </a:effectLst>
        </p:spPr>
        <p:txBody>
          <a:bodyPr lIns="87722" tIns="43861" rIns="87722" bIns="43861"/>
          <a:lstStyle/>
          <a:p>
            <a:pPr>
              <a:defRPr/>
            </a:pPr>
            <a:endParaRPr lang="zh-CN" altLang="en-US" sz="1800" dirty="0">
              <a:ea typeface="微软雅黑" panose="020B0503020204020204" pitchFamily="34" charset="-122"/>
            </a:endParaRPr>
          </a:p>
        </p:txBody>
      </p:sp>
      <p:sp>
        <p:nvSpPr>
          <p:cNvPr id="24" name="网chenying0907出品 42"/>
          <p:cNvSpPr/>
          <p:nvPr/>
        </p:nvSpPr>
        <p:spPr>
          <a:xfrm>
            <a:off x="1008509" y="2754722"/>
            <a:ext cx="2619397" cy="901106"/>
          </a:xfrm>
          <a:prstGeom prst="rect">
            <a:avLst/>
          </a:prstGeom>
        </p:spPr>
        <p:txBody>
          <a:bodyPr lIns="87722" tIns="43861" rIns="87722" bIns="43861">
            <a:spAutoFit/>
          </a:bodyPr>
          <a:lstStyle/>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zh-CN"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p:txBody>
      </p:sp>
      <p:sp>
        <p:nvSpPr>
          <p:cNvPr id="27" name="网chenying0907出品 42"/>
          <p:cNvSpPr/>
          <p:nvPr/>
        </p:nvSpPr>
        <p:spPr>
          <a:xfrm>
            <a:off x="1008509" y="4827401"/>
            <a:ext cx="2619397" cy="901106"/>
          </a:xfrm>
          <a:prstGeom prst="rect">
            <a:avLst/>
          </a:prstGeom>
        </p:spPr>
        <p:txBody>
          <a:bodyPr lIns="87722" tIns="43861" rIns="87722" bIns="43861">
            <a:spAutoFit/>
          </a:bodyPr>
          <a:lstStyle/>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zh-CN"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p:txBody>
      </p:sp>
      <p:sp>
        <p:nvSpPr>
          <p:cNvPr id="28" name="网chenying0907出品 42"/>
          <p:cNvSpPr/>
          <p:nvPr/>
        </p:nvSpPr>
        <p:spPr>
          <a:xfrm>
            <a:off x="8104381" y="4835022"/>
            <a:ext cx="2617872" cy="901106"/>
          </a:xfrm>
          <a:prstGeom prst="rect">
            <a:avLst/>
          </a:prstGeom>
        </p:spPr>
        <p:txBody>
          <a:bodyPr lIns="87722" tIns="43861" rIns="87722" bIns="43861">
            <a:spAutoFit/>
          </a:bodyPr>
          <a:lstStyle/>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zh-CN"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p:txBody>
      </p:sp>
      <p:sp>
        <p:nvSpPr>
          <p:cNvPr id="29" name="网chenying0907出品 42"/>
          <p:cNvSpPr/>
          <p:nvPr/>
        </p:nvSpPr>
        <p:spPr>
          <a:xfrm>
            <a:off x="8107845" y="2760820"/>
            <a:ext cx="2617872" cy="901106"/>
          </a:xfrm>
          <a:prstGeom prst="rect">
            <a:avLst/>
          </a:prstGeom>
        </p:spPr>
        <p:txBody>
          <a:bodyPr lIns="87722" tIns="43861" rIns="87722" bIns="43861">
            <a:spAutoFit/>
          </a:bodyPr>
          <a:lstStyle/>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zh-CN"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p>
          <a:p>
            <a:pPr algn="ctr" defTabSz="1066165">
              <a:defRPr/>
            </a:pPr>
            <a:r>
              <a:rPr lang="zh-CN" altLang="en-US" sz="1300" dirty="0">
                <a:latin typeface="Copperplate Gothic Bold" pitchFamily="34" charset="0"/>
                <a:ea typeface="微软雅黑" panose="020B0503020204020204" pitchFamily="34" charset="-122"/>
              </a:rPr>
              <a:t>输入您的文本输入您的文本</a:t>
            </a:r>
            <a:endParaRPr lang="en-US" altLang="zh-CN" sz="1300" dirty="0">
              <a:latin typeface="Copperplate Gothic Bol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3000"/>
                                </p:stCondLst>
                                <p:childTnLst>
                                  <p:par>
                                    <p:cTn id="51" presetID="15"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 calcmode="lin" valueType="num">
                                          <p:cBhvr>
                                            <p:cTn id="55"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500" fill="hold"/>
                                            <p:tgtEl>
                                              <p:spTgt spid="21"/>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20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0"/>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 calcmode="lin" valueType="num">
                                          <p:cBhvr>
                                            <p:cTn id="67"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8" dur="500" fill="hold"/>
                                            <p:tgtEl>
                                              <p:spTgt spid="22"/>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3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 calcmode="lin" valueType="num">
                                          <p:cBhvr>
                                            <p:cTn id="73"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4"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3500"/>
                                </p:stCondLst>
                                <p:childTnLst>
                                  <p:par>
                                    <p:cTn id="76" presetID="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0-#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0-#ppt_w/2"/>
                                              </p:val>
                                            </p:tav>
                                            <p:tav tm="100000">
                                              <p:val>
                                                <p:strVal val="#ppt_x"/>
                                              </p:val>
                                            </p:tav>
                                          </p:tavLst>
                                        </p:anim>
                                        <p:anim calcmode="lin" valueType="num">
                                          <p:cBhvr additive="base">
                                            <p:cTn id="83" dur="500" fill="hold"/>
                                            <p:tgtEl>
                                              <p:spTgt spid="2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1+#ppt_w/2"/>
                                              </p:val>
                                            </p:tav>
                                            <p:tav tm="100000">
                                              <p:val>
                                                <p:strVal val="#ppt_x"/>
                                              </p:val>
                                            </p:tav>
                                          </p:tavLst>
                                        </p:anim>
                                        <p:anim calcmode="lin" valueType="num">
                                          <p:cBhvr additive="base">
                                            <p:cTn id="87" dur="500" fill="hold"/>
                                            <p:tgtEl>
                                              <p:spTgt spid="29"/>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11" grpId="0"/>
          <p:bldP spid="12" grpId="0"/>
          <p:bldP spid="13" grpId="0"/>
          <p:bldP spid="14" grpId="0"/>
          <p:bldP spid="15" grpId="0" animBg="1"/>
          <p:bldP spid="16" grpId="0" animBg="1"/>
          <p:bldP spid="17" grpId="0" animBg="1"/>
          <p:bldP spid="19" grpId="0" animBg="1"/>
          <p:bldP spid="20" grpId="0" animBg="1"/>
          <p:bldP spid="21" grpId="0" animBg="1"/>
          <p:bldP spid="22" grpId="0" animBg="1"/>
          <p:bldP spid="23" grpId="0" animBg="1"/>
          <p:bldP spid="24"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3000"/>
                                </p:stCondLst>
                                <p:childTnLst>
                                  <p:par>
                                    <p:cTn id="51" presetID="15"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 calcmode="lin" valueType="num">
                                          <p:cBhvr>
                                            <p:cTn id="55"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500" fill="hold"/>
                                            <p:tgtEl>
                                              <p:spTgt spid="21"/>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20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0"/>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 calcmode="lin" valueType="num">
                                          <p:cBhvr>
                                            <p:cTn id="67"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8" dur="500" fill="hold"/>
                                            <p:tgtEl>
                                              <p:spTgt spid="22"/>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3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 calcmode="lin" valueType="num">
                                          <p:cBhvr>
                                            <p:cTn id="73"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4"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3500"/>
                                </p:stCondLst>
                                <p:childTnLst>
                                  <p:par>
                                    <p:cTn id="76" presetID="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0-#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0-#ppt_w/2"/>
                                              </p:val>
                                            </p:tav>
                                            <p:tav tm="100000">
                                              <p:val>
                                                <p:strVal val="#ppt_x"/>
                                              </p:val>
                                            </p:tav>
                                          </p:tavLst>
                                        </p:anim>
                                        <p:anim calcmode="lin" valueType="num">
                                          <p:cBhvr additive="base">
                                            <p:cTn id="83" dur="500" fill="hold"/>
                                            <p:tgtEl>
                                              <p:spTgt spid="2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1+#ppt_w/2"/>
                                              </p:val>
                                            </p:tav>
                                            <p:tav tm="100000">
                                              <p:val>
                                                <p:strVal val="#ppt_x"/>
                                              </p:val>
                                            </p:tav>
                                          </p:tavLst>
                                        </p:anim>
                                        <p:anim calcmode="lin" valueType="num">
                                          <p:cBhvr additive="base">
                                            <p:cTn id="87" dur="500" fill="hold"/>
                                            <p:tgtEl>
                                              <p:spTgt spid="29"/>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11" grpId="0"/>
          <p:bldP spid="12" grpId="0"/>
          <p:bldP spid="13" grpId="0"/>
          <p:bldP spid="14" grpId="0"/>
          <p:bldP spid="15" grpId="0" animBg="1"/>
          <p:bldP spid="16" grpId="0" animBg="1"/>
          <p:bldP spid="17" grpId="0" animBg="1"/>
          <p:bldP spid="19" grpId="0" animBg="1"/>
          <p:bldP spid="20" grpId="0" animBg="1"/>
          <p:bldP spid="21" grpId="0" animBg="1"/>
          <p:bldP spid="22" grpId="0" animBg="1"/>
          <p:bldP spid="23" grpId="0" animBg="1"/>
          <p:bldP spid="24" grpId="0"/>
          <p:bldP spid="27" grpId="0"/>
          <p:bldP spid="28" grpId="0"/>
          <p:bldP spid="2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 name="AutoShape 3"/>
          <p:cNvSpPr>
            <a:spLocks noChangeArrowheads="1"/>
          </p:cNvSpPr>
          <p:nvPr/>
        </p:nvSpPr>
        <p:spPr bwMode="gray">
          <a:xfrm>
            <a:off x="3889244" y="2038693"/>
            <a:ext cx="6036736" cy="1313789"/>
          </a:xfrm>
          <a:prstGeom prst="roundRect">
            <a:avLst>
              <a:gd name="adj" fmla="val 9144"/>
            </a:avLst>
          </a:prstGeom>
          <a:solidFill>
            <a:srgbClr val="F8F8F8"/>
          </a:solidFill>
          <a:ln w="28575">
            <a:solidFill>
              <a:schemeClr val="bg1">
                <a:lumMod val="65000"/>
              </a:schemeClr>
            </a:solidFill>
            <a:round/>
          </a:ln>
        </p:spPr>
        <p:txBody>
          <a:bodyPr wrap="none" lIns="102636" tIns="51316" rIns="102636" bIns="51316" anchor="ctr"/>
          <a:lstStyle/>
          <a:p>
            <a:endParaRPr lang="zh-CN" altLang="en-US">
              <a:ea typeface="宋体" panose="02010600030101010101" pitchFamily="2" charset="-122"/>
            </a:endParaRPr>
          </a:p>
        </p:txBody>
      </p:sp>
      <p:sp>
        <p:nvSpPr>
          <p:cNvPr id="6" name="AutoShape 4"/>
          <p:cNvSpPr>
            <a:spLocks noChangeArrowheads="1"/>
          </p:cNvSpPr>
          <p:nvPr/>
        </p:nvSpPr>
        <p:spPr bwMode="gray">
          <a:xfrm>
            <a:off x="3900765" y="3422885"/>
            <a:ext cx="6036736" cy="1337793"/>
          </a:xfrm>
          <a:prstGeom prst="roundRect">
            <a:avLst>
              <a:gd name="adj" fmla="val 9144"/>
            </a:avLst>
          </a:prstGeom>
          <a:solidFill>
            <a:srgbClr val="F8F8F8"/>
          </a:solidFill>
          <a:ln w="28575">
            <a:solidFill>
              <a:schemeClr val="bg1">
                <a:lumMod val="65000"/>
              </a:schemeClr>
            </a:solidFill>
            <a:round/>
          </a:ln>
        </p:spPr>
        <p:txBody>
          <a:bodyPr wrap="none" lIns="102636" tIns="51316" rIns="102636" bIns="51316" anchor="ctr"/>
          <a:lstStyle/>
          <a:p>
            <a:endParaRPr lang="zh-CN" altLang="en-US">
              <a:ea typeface="宋体" panose="02010600030101010101" pitchFamily="2" charset="-122"/>
            </a:endParaRPr>
          </a:p>
        </p:txBody>
      </p:sp>
      <p:sp>
        <p:nvSpPr>
          <p:cNvPr id="7" name="AutoShape 7"/>
          <p:cNvSpPr>
            <a:spLocks noChangeArrowheads="1"/>
          </p:cNvSpPr>
          <p:nvPr/>
        </p:nvSpPr>
        <p:spPr bwMode="gray">
          <a:xfrm>
            <a:off x="3077047" y="4829493"/>
            <a:ext cx="6858531" cy="1326591"/>
          </a:xfrm>
          <a:prstGeom prst="roundRect">
            <a:avLst>
              <a:gd name="adj" fmla="val 9144"/>
            </a:avLst>
          </a:prstGeom>
          <a:solidFill>
            <a:srgbClr val="F8F8F8"/>
          </a:solidFill>
          <a:ln w="28575">
            <a:solidFill>
              <a:schemeClr val="bg1">
                <a:lumMod val="65000"/>
              </a:schemeClr>
            </a:solidFill>
            <a:round/>
          </a:ln>
        </p:spPr>
        <p:txBody>
          <a:bodyPr wrap="none" lIns="102636" tIns="51316" rIns="102636" bIns="51316" anchor="ctr"/>
          <a:lstStyle/>
          <a:p>
            <a:endParaRPr lang="zh-CN" altLang="en-US">
              <a:ea typeface="宋体" panose="02010600030101010101" pitchFamily="2" charset="-122"/>
            </a:endParaRPr>
          </a:p>
        </p:txBody>
      </p:sp>
      <p:sp>
        <p:nvSpPr>
          <p:cNvPr id="8" name="Text Box 15"/>
          <p:cNvSpPr txBox="1">
            <a:spLocks noChangeArrowheads="1"/>
          </p:cNvSpPr>
          <p:nvPr/>
        </p:nvSpPr>
        <p:spPr bwMode="gray">
          <a:xfrm>
            <a:off x="4327021" y="4995383"/>
            <a:ext cx="4337464" cy="9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36" tIns="51316" rIns="102636" bIns="5131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900" dirty="0">
                <a:solidFill>
                  <a:schemeClr val="bg2">
                    <a:lumMod val="10000"/>
                  </a:schemeClr>
                </a:solidFill>
                <a:latin typeface="微软雅黑" panose="020B0503020204020204" pitchFamily="34" charset="-122"/>
                <a:ea typeface="微软雅黑" panose="020B0503020204020204" pitchFamily="34" charset="-122"/>
              </a:rPr>
              <a:t>  </a:t>
            </a:r>
            <a:r>
              <a:rPr lang="zh-CN" altLang="en-US" sz="1900" dirty="0">
                <a:solidFill>
                  <a:schemeClr val="bg2">
                    <a:lumMod val="10000"/>
                  </a:schemeClr>
                </a:solidFill>
                <a:latin typeface="微软雅黑" panose="020B0503020204020204" pitchFamily="34" charset="-122"/>
                <a:ea typeface="微软雅黑" panose="020B0503020204020204" pitchFamily="34" charset="-122"/>
              </a:rPr>
              <a:t>在此添加标题或目录索引</a:t>
            </a:r>
          </a:p>
          <a:p>
            <a:pPr eaLnBrk="1" hangingPunct="1">
              <a:lnSpc>
                <a:spcPct val="110000"/>
              </a:lnSpc>
              <a:spcBef>
                <a:spcPct val="50000"/>
              </a:spcBef>
              <a:buFontTx/>
              <a:buChar char="•"/>
            </a:pPr>
            <a:r>
              <a:rPr lang="en-US" altLang="zh-CN" sz="1900" dirty="0">
                <a:solidFill>
                  <a:schemeClr val="bg2">
                    <a:lumMod val="10000"/>
                  </a:schemeClr>
                </a:solidFill>
                <a:latin typeface="微软雅黑" panose="020B0503020204020204" pitchFamily="34" charset="-122"/>
                <a:ea typeface="微软雅黑" panose="020B0503020204020204" pitchFamily="34" charset="-122"/>
              </a:rPr>
              <a:t>  </a:t>
            </a:r>
            <a:r>
              <a:rPr lang="zh-CN" altLang="en-US" sz="1900" dirty="0">
                <a:solidFill>
                  <a:schemeClr val="bg2">
                    <a:lumMod val="10000"/>
                  </a:schemeClr>
                </a:solidFill>
                <a:latin typeface="微软雅黑" panose="020B0503020204020204" pitchFamily="34" charset="-122"/>
                <a:ea typeface="微软雅黑" panose="020B0503020204020204" pitchFamily="34" charset="-122"/>
              </a:rPr>
              <a:t>在此添加标题或目录索引</a:t>
            </a:r>
          </a:p>
        </p:txBody>
      </p:sp>
      <p:sp>
        <p:nvSpPr>
          <p:cNvPr id="9" name="Text Box 16"/>
          <p:cNvSpPr txBox="1">
            <a:spLocks noChangeArrowheads="1"/>
          </p:cNvSpPr>
          <p:nvPr/>
        </p:nvSpPr>
        <p:spPr bwMode="gray">
          <a:xfrm>
            <a:off x="5630759" y="2180579"/>
            <a:ext cx="3916966" cy="9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36" tIns="51316" rIns="102636" bIns="5131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900" dirty="0">
                <a:solidFill>
                  <a:schemeClr val="bg2">
                    <a:lumMod val="10000"/>
                  </a:schemeClr>
                </a:solidFill>
                <a:latin typeface="微软雅黑" panose="020B0503020204020204" pitchFamily="34" charset="-122"/>
                <a:ea typeface="微软雅黑" panose="020B0503020204020204" pitchFamily="34" charset="-122"/>
              </a:rPr>
              <a:t>  </a:t>
            </a:r>
            <a:r>
              <a:rPr lang="zh-CN" altLang="en-US" sz="1900" dirty="0">
                <a:solidFill>
                  <a:schemeClr val="bg2">
                    <a:lumMod val="10000"/>
                  </a:schemeClr>
                </a:solidFill>
                <a:latin typeface="微软雅黑" panose="020B0503020204020204" pitchFamily="34" charset="-122"/>
                <a:ea typeface="微软雅黑" panose="020B0503020204020204" pitchFamily="34" charset="-122"/>
              </a:rPr>
              <a:t>在此添加标题或目录索引</a:t>
            </a:r>
          </a:p>
          <a:p>
            <a:pPr eaLnBrk="1" hangingPunct="1">
              <a:lnSpc>
                <a:spcPct val="110000"/>
              </a:lnSpc>
              <a:spcBef>
                <a:spcPct val="50000"/>
              </a:spcBef>
              <a:buFontTx/>
              <a:buChar char="•"/>
            </a:pPr>
            <a:r>
              <a:rPr lang="en-US" altLang="zh-CN" sz="1900" dirty="0">
                <a:solidFill>
                  <a:schemeClr val="bg2">
                    <a:lumMod val="10000"/>
                  </a:schemeClr>
                </a:solidFill>
                <a:latin typeface="微软雅黑" panose="020B0503020204020204" pitchFamily="34" charset="-122"/>
                <a:ea typeface="微软雅黑" panose="020B0503020204020204" pitchFamily="34" charset="-122"/>
              </a:rPr>
              <a:t>  </a:t>
            </a:r>
            <a:r>
              <a:rPr lang="zh-CN" altLang="en-US" sz="1900" dirty="0">
                <a:solidFill>
                  <a:schemeClr val="bg2">
                    <a:lumMod val="10000"/>
                  </a:schemeClr>
                </a:solidFill>
                <a:latin typeface="微软雅黑" panose="020B0503020204020204" pitchFamily="34" charset="-122"/>
                <a:ea typeface="微软雅黑" panose="020B0503020204020204" pitchFamily="34" charset="-122"/>
              </a:rPr>
              <a:t>在此添加标题或目录索引</a:t>
            </a:r>
          </a:p>
        </p:txBody>
      </p:sp>
      <p:sp>
        <p:nvSpPr>
          <p:cNvPr id="10" name="Text Box 17"/>
          <p:cNvSpPr txBox="1">
            <a:spLocks noChangeArrowheads="1"/>
          </p:cNvSpPr>
          <p:nvPr/>
        </p:nvSpPr>
        <p:spPr bwMode="gray">
          <a:xfrm>
            <a:off x="4883842" y="3574377"/>
            <a:ext cx="4331704" cy="9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36" tIns="51316" rIns="102636" bIns="5131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900" dirty="0">
                <a:solidFill>
                  <a:schemeClr val="bg2">
                    <a:lumMod val="10000"/>
                  </a:schemeClr>
                </a:solidFill>
                <a:latin typeface="微软雅黑" panose="020B0503020204020204" pitchFamily="34" charset="-122"/>
                <a:ea typeface="微软雅黑" panose="020B0503020204020204" pitchFamily="34" charset="-122"/>
              </a:rPr>
              <a:t>  </a:t>
            </a:r>
            <a:r>
              <a:rPr lang="zh-CN" altLang="en-US" sz="1900" dirty="0">
                <a:solidFill>
                  <a:schemeClr val="bg2">
                    <a:lumMod val="10000"/>
                  </a:schemeClr>
                </a:solidFill>
                <a:latin typeface="微软雅黑" panose="020B0503020204020204" pitchFamily="34" charset="-122"/>
                <a:ea typeface="微软雅黑" panose="020B0503020204020204" pitchFamily="34" charset="-122"/>
              </a:rPr>
              <a:t>在此添加标题或目录索引</a:t>
            </a:r>
          </a:p>
          <a:p>
            <a:pPr eaLnBrk="1" hangingPunct="1">
              <a:lnSpc>
                <a:spcPct val="110000"/>
              </a:lnSpc>
              <a:spcBef>
                <a:spcPct val="50000"/>
              </a:spcBef>
              <a:buFontTx/>
              <a:buChar char="•"/>
            </a:pPr>
            <a:r>
              <a:rPr lang="en-US" altLang="zh-CN" sz="1900" dirty="0">
                <a:solidFill>
                  <a:schemeClr val="bg2">
                    <a:lumMod val="10000"/>
                  </a:schemeClr>
                </a:solidFill>
                <a:latin typeface="微软雅黑" panose="020B0503020204020204" pitchFamily="34" charset="-122"/>
                <a:ea typeface="微软雅黑" panose="020B0503020204020204" pitchFamily="34" charset="-122"/>
              </a:rPr>
              <a:t>  </a:t>
            </a:r>
            <a:r>
              <a:rPr lang="zh-CN" altLang="en-US" sz="1900" dirty="0">
                <a:solidFill>
                  <a:schemeClr val="bg2">
                    <a:lumMod val="10000"/>
                  </a:schemeClr>
                </a:solidFill>
                <a:latin typeface="微软雅黑" panose="020B0503020204020204" pitchFamily="34" charset="-122"/>
                <a:ea typeface="微软雅黑" panose="020B0503020204020204" pitchFamily="34" charset="-122"/>
              </a:rPr>
              <a:t>在此添加标题或目录索引</a:t>
            </a:r>
          </a:p>
        </p:txBody>
      </p:sp>
      <p:grpSp>
        <p:nvGrpSpPr>
          <p:cNvPr id="11" name="网chenying0907出品 10"/>
          <p:cNvGrpSpPr/>
          <p:nvPr/>
        </p:nvGrpSpPr>
        <p:grpSpPr>
          <a:xfrm>
            <a:off x="2967609" y="1512218"/>
            <a:ext cx="2949245" cy="1800257"/>
            <a:chOff x="2820508" y="1425179"/>
            <a:chExt cx="3072553" cy="1875234"/>
          </a:xfrm>
          <a:solidFill>
            <a:srgbClr val="0070C0"/>
          </a:solidFill>
        </p:grpSpPr>
        <p:sp>
          <p:nvSpPr>
            <p:cNvPr id="12" name="AutoShape 5"/>
            <p:cNvSpPr>
              <a:spLocks noChangeArrowheads="1"/>
            </p:cNvSpPr>
            <p:nvPr/>
          </p:nvSpPr>
          <p:spPr bwMode="gray">
            <a:xfrm>
              <a:off x="2820508" y="1425179"/>
              <a:ext cx="3072553" cy="1875234"/>
            </a:xfrm>
            <a:prstGeom prst="upArrow">
              <a:avLst>
                <a:gd name="adj1" fmla="val 49093"/>
                <a:gd name="adj2" fmla="val 22310"/>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3" name="网chenying0907出品 12"/>
            <p:cNvSpPr txBox="1"/>
            <p:nvPr/>
          </p:nvSpPr>
          <p:spPr>
            <a:xfrm>
              <a:off x="3844835" y="1885741"/>
              <a:ext cx="972032" cy="100021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t>您的文本</a:t>
              </a:r>
            </a:p>
          </p:txBody>
        </p:sp>
      </p:grpSp>
      <p:grpSp>
        <p:nvGrpSpPr>
          <p:cNvPr id="14" name="网chenying0907出品 13"/>
          <p:cNvGrpSpPr/>
          <p:nvPr/>
        </p:nvGrpSpPr>
        <p:grpSpPr>
          <a:xfrm>
            <a:off x="2195734" y="2904412"/>
            <a:ext cx="2995326" cy="1792257"/>
            <a:chOff x="2018363" y="2875360"/>
            <a:chExt cx="3120562" cy="1866900"/>
          </a:xfrm>
          <a:solidFill>
            <a:srgbClr val="0070C0"/>
          </a:solidFill>
        </p:grpSpPr>
        <p:sp>
          <p:nvSpPr>
            <p:cNvPr id="15" name="AutoShape 6"/>
            <p:cNvSpPr>
              <a:spLocks noChangeArrowheads="1"/>
            </p:cNvSpPr>
            <p:nvPr/>
          </p:nvSpPr>
          <p:spPr bwMode="gray">
            <a:xfrm>
              <a:off x="2018363" y="2875360"/>
              <a:ext cx="3120562" cy="1866900"/>
            </a:xfrm>
            <a:prstGeom prst="upArrow">
              <a:avLst>
                <a:gd name="adj1" fmla="val 51824"/>
                <a:gd name="adj2" fmla="val 23468"/>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6" name="网chenying0907出品 15"/>
            <p:cNvSpPr txBox="1"/>
            <p:nvPr/>
          </p:nvSpPr>
          <p:spPr>
            <a:xfrm>
              <a:off x="3090629" y="3359766"/>
              <a:ext cx="972032" cy="100021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t>您的文本</a:t>
              </a:r>
            </a:p>
          </p:txBody>
        </p:sp>
      </p:grpSp>
      <p:grpSp>
        <p:nvGrpSpPr>
          <p:cNvPr id="17" name="网chenying0907出品 16"/>
          <p:cNvGrpSpPr/>
          <p:nvPr/>
        </p:nvGrpSpPr>
        <p:grpSpPr>
          <a:xfrm>
            <a:off x="1539068" y="4238072"/>
            <a:ext cx="2949245" cy="1819460"/>
            <a:chOff x="1332240" y="4313873"/>
            <a:chExt cx="3072553" cy="1895237"/>
          </a:xfrm>
        </p:grpSpPr>
        <p:sp>
          <p:nvSpPr>
            <p:cNvPr id="19" name="AutoShape 8"/>
            <p:cNvSpPr>
              <a:spLocks noChangeArrowheads="1"/>
            </p:cNvSpPr>
            <p:nvPr/>
          </p:nvSpPr>
          <p:spPr bwMode="gray">
            <a:xfrm>
              <a:off x="1332240" y="4313873"/>
              <a:ext cx="3072553" cy="1895237"/>
            </a:xfrm>
            <a:prstGeom prst="upArrow">
              <a:avLst>
                <a:gd name="adj1" fmla="val 52602"/>
                <a:gd name="adj2" fmla="val 25245"/>
              </a:avLst>
            </a:prstGeom>
            <a:solidFill>
              <a:schemeClr val="bg1">
                <a:lumMod val="65000"/>
              </a:schemeClr>
            </a:solidFill>
            <a:ln w="9525">
              <a:miter lim="800000"/>
            </a:ln>
          </p:spPr>
          <p:txBody>
            <a:bodyPr wrap="none" lIns="106985" tIns="53492" rIns="106985" bIns="53492" anchor="ctr">
              <a:flatTx/>
            </a:bodyPr>
            <a:lstStyle/>
            <a:p>
              <a:endParaRPr lang="zh-CN" altLang="en-US">
                <a:ea typeface="宋体" panose="02010600030101010101" pitchFamily="2" charset="-122"/>
              </a:endParaRPr>
            </a:p>
          </p:txBody>
        </p:sp>
        <p:sp>
          <p:nvSpPr>
            <p:cNvPr id="20" name="网chenying0907出品 19"/>
            <p:cNvSpPr txBox="1"/>
            <p:nvPr/>
          </p:nvSpPr>
          <p:spPr>
            <a:xfrm>
              <a:off x="2412741" y="4896594"/>
              <a:ext cx="972032" cy="1000219"/>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您的文本</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p:tgtEl>
                                              <p:spTgt spid="8"/>
                                            </p:tgtEl>
                                            <p:attrNameLst>
                                              <p:attrName>ppt_x</p:attrName>
                                            </p:attrNameLst>
                                          </p:cBhvr>
                                          <p:tavLst>
                                            <p:tav tm="0">
                                              <p:val>
                                                <p:strVal val="#ppt_x-#ppt_w*1.125000"/>
                                              </p:val>
                                            </p:tav>
                                            <p:tav tm="100000">
                                              <p:val>
                                                <p:strVal val="#ppt_x"/>
                                              </p:val>
                                            </p:tav>
                                          </p:tavLst>
                                        </p:anim>
                                        <p:animEffect transition="in" filter="wipe(right)">
                                          <p:cBhvr>
                                            <p:cTn id="39" dur="500"/>
                                            <p:tgtEl>
                                              <p:spTgt spid="8"/>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ppt_x</p:attrName>
                                            </p:attrNameLst>
                                          </p:cBhvr>
                                          <p:tavLst>
                                            <p:tav tm="0">
                                              <p:val>
                                                <p:strVal val="#ppt_x-#ppt_w*1.125000"/>
                                              </p:val>
                                            </p:tav>
                                            <p:tav tm="100000">
                                              <p:val>
                                                <p:strVal val="#ppt_x"/>
                                              </p:val>
                                            </p:tav>
                                          </p:tavLst>
                                        </p:anim>
                                        <p:animEffect transition="in" filter="wipe(right)">
                                          <p:cBhvr>
                                            <p:cTn id="44" dur="500"/>
                                            <p:tgtEl>
                                              <p:spTgt spid="10"/>
                                            </p:tgtEl>
                                          </p:cBhvr>
                                        </p:animEffect>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p:tgtEl>
                                              <p:spTgt spid="8"/>
                                            </p:tgtEl>
                                            <p:attrNameLst>
                                              <p:attrName>ppt_x</p:attrName>
                                            </p:attrNameLst>
                                          </p:cBhvr>
                                          <p:tavLst>
                                            <p:tav tm="0">
                                              <p:val>
                                                <p:strVal val="#ppt_x-#ppt_w*1.125000"/>
                                              </p:val>
                                            </p:tav>
                                            <p:tav tm="100000">
                                              <p:val>
                                                <p:strVal val="#ppt_x"/>
                                              </p:val>
                                            </p:tav>
                                          </p:tavLst>
                                        </p:anim>
                                        <p:animEffect transition="in" filter="wipe(right)">
                                          <p:cBhvr>
                                            <p:cTn id="39" dur="500"/>
                                            <p:tgtEl>
                                              <p:spTgt spid="8"/>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ppt_x</p:attrName>
                                            </p:attrNameLst>
                                          </p:cBhvr>
                                          <p:tavLst>
                                            <p:tav tm="0">
                                              <p:val>
                                                <p:strVal val="#ppt_x-#ppt_w*1.125000"/>
                                              </p:val>
                                            </p:tav>
                                            <p:tav tm="100000">
                                              <p:val>
                                                <p:strVal val="#ppt_x"/>
                                              </p:val>
                                            </p:tav>
                                          </p:tavLst>
                                        </p:anim>
                                        <p:animEffect transition="in" filter="wipe(right)">
                                          <p:cBhvr>
                                            <p:cTn id="44" dur="500"/>
                                            <p:tgtEl>
                                              <p:spTgt spid="10"/>
                                            </p:tgtEl>
                                          </p:cBhvr>
                                        </p:animEffect>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p:bldP spid="9" grpId="0"/>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5" name="Group 51"/>
          <p:cNvGrpSpPr/>
          <p:nvPr/>
        </p:nvGrpSpPr>
        <p:grpSpPr bwMode="auto">
          <a:xfrm>
            <a:off x="3979012" y="2700880"/>
            <a:ext cx="2523509" cy="2803646"/>
            <a:chOff x="2706" y="762"/>
            <a:chExt cx="1232" cy="1232"/>
          </a:xfrm>
        </p:grpSpPr>
        <p:sp>
          <p:nvSpPr>
            <p:cNvPr id="6" name="网chenying0907出品 52"/>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184" y="80"/>
                  </a:lnTo>
                  <a:lnTo>
                    <a:pt x="204" y="82"/>
                  </a:lnTo>
                  <a:lnTo>
                    <a:pt x="224" y="88"/>
                  </a:lnTo>
                  <a:lnTo>
                    <a:pt x="242" y="98"/>
                  </a:lnTo>
                  <a:lnTo>
                    <a:pt x="258" y="110"/>
                  </a:lnTo>
                  <a:lnTo>
                    <a:pt x="270" y="126"/>
                  </a:lnTo>
                  <a:lnTo>
                    <a:pt x="280" y="144"/>
                  </a:lnTo>
                  <a:lnTo>
                    <a:pt x="286" y="164"/>
                  </a:lnTo>
                  <a:lnTo>
                    <a:pt x="288" y="184"/>
                  </a:lnTo>
                  <a:lnTo>
                    <a:pt x="288" y="184"/>
                  </a:lnTo>
                  <a:lnTo>
                    <a:pt x="286" y="204"/>
                  </a:lnTo>
                  <a:lnTo>
                    <a:pt x="280" y="224"/>
                  </a:lnTo>
                  <a:lnTo>
                    <a:pt x="270" y="242"/>
                  </a:lnTo>
                  <a:lnTo>
                    <a:pt x="258" y="258"/>
                  </a:lnTo>
                  <a:lnTo>
                    <a:pt x="242" y="270"/>
                  </a:lnTo>
                  <a:lnTo>
                    <a:pt x="224" y="280"/>
                  </a:lnTo>
                  <a:lnTo>
                    <a:pt x="204" y="286"/>
                  </a:lnTo>
                  <a:lnTo>
                    <a:pt x="184" y="288"/>
                  </a:lnTo>
                  <a:lnTo>
                    <a:pt x="184" y="288"/>
                  </a:lnTo>
                  <a:lnTo>
                    <a:pt x="164" y="286"/>
                  </a:lnTo>
                  <a:lnTo>
                    <a:pt x="144" y="280"/>
                  </a:lnTo>
                  <a:lnTo>
                    <a:pt x="126" y="270"/>
                  </a:lnTo>
                  <a:lnTo>
                    <a:pt x="110" y="258"/>
                  </a:lnTo>
                  <a:lnTo>
                    <a:pt x="98" y="242"/>
                  </a:lnTo>
                  <a:lnTo>
                    <a:pt x="88" y="224"/>
                  </a:lnTo>
                  <a:lnTo>
                    <a:pt x="82" y="204"/>
                  </a:lnTo>
                  <a:lnTo>
                    <a:pt x="80" y="184"/>
                  </a:lnTo>
                  <a:lnTo>
                    <a:pt x="80" y="184"/>
                  </a:lnTo>
                  <a:close/>
                </a:path>
              </a:pathLst>
            </a:custGeom>
            <a:solidFill>
              <a:srgbClr val="FFFFFF">
                <a:alpha val="20000"/>
              </a:srgb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96645">
                <a:defRPr/>
              </a:pPr>
              <a:endParaRPr lang="zh-CN" altLang="en-US" sz="2200" kern="0">
                <a:solidFill>
                  <a:sysClr val="windowText" lastClr="000000"/>
                </a:solidFill>
              </a:endParaRPr>
            </a:p>
          </p:txBody>
        </p:sp>
        <p:sp>
          <p:nvSpPr>
            <p:cNvPr id="7" name="网chenying0907出品 53"/>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lnTo>
                    <a:pt x="80" y="328"/>
                  </a:lnTo>
                  <a:close/>
                </a:path>
              </a:pathLst>
            </a:custGeom>
            <a:solidFill>
              <a:srgbClr val="FFFFFF">
                <a:alpha val="14999"/>
              </a:srgb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96645">
                <a:defRPr/>
              </a:pPr>
              <a:endParaRPr lang="zh-CN" altLang="en-US" sz="2200" kern="0">
                <a:solidFill>
                  <a:sysClr val="windowText" lastClr="000000"/>
                </a:solidFill>
              </a:endParaRPr>
            </a:p>
          </p:txBody>
        </p:sp>
        <p:sp>
          <p:nvSpPr>
            <p:cNvPr id="8" name="网chenying0907出品 54"/>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lnTo>
                    <a:pt x="80" y="472"/>
                  </a:lnTo>
                  <a:close/>
                </a:path>
              </a:pathLst>
            </a:custGeom>
            <a:solidFill>
              <a:srgbClr val="FFFFFF">
                <a:alpha val="10001"/>
              </a:srgb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96645">
                <a:defRPr/>
              </a:pPr>
              <a:endParaRPr lang="zh-CN" altLang="en-US" sz="2200" kern="0">
                <a:solidFill>
                  <a:sysClr val="windowText" lastClr="000000"/>
                </a:solidFill>
              </a:endParaRPr>
            </a:p>
          </p:txBody>
        </p:sp>
        <p:sp>
          <p:nvSpPr>
            <p:cNvPr id="9" name="网chenying0907出品 55"/>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lnTo>
                    <a:pt x="80" y="616"/>
                  </a:lnTo>
                  <a:close/>
                </a:path>
              </a:pathLst>
            </a:custGeom>
            <a:solidFill>
              <a:srgbClr val="FFFFFF">
                <a:alpha val="5000"/>
              </a:srgb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96645">
                <a:defRPr/>
              </a:pPr>
              <a:endParaRPr lang="zh-CN" altLang="en-US" sz="2200" kern="0">
                <a:solidFill>
                  <a:sysClr val="windowText" lastClr="000000"/>
                </a:solidFill>
              </a:endParaRPr>
            </a:p>
          </p:txBody>
        </p:sp>
      </p:grpSp>
      <p:sp>
        <p:nvSpPr>
          <p:cNvPr id="10" name="AutoShape 58"/>
          <p:cNvSpPr>
            <a:spLocks noChangeArrowheads="1"/>
          </p:cNvSpPr>
          <p:nvPr/>
        </p:nvSpPr>
        <p:spPr bwMode="auto">
          <a:xfrm>
            <a:off x="-5026" y="3703276"/>
            <a:ext cx="5252701" cy="825733"/>
          </a:xfrm>
          <a:prstGeom prst="homePlate">
            <a:avLst>
              <a:gd name="adj" fmla="val 43942"/>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1" name="Text Box 59"/>
          <p:cNvSpPr txBox="1">
            <a:spLocks noChangeArrowheads="1"/>
          </p:cNvSpPr>
          <p:nvPr/>
        </p:nvSpPr>
        <p:spPr bwMode="auto">
          <a:xfrm>
            <a:off x="373945" y="3916997"/>
            <a:ext cx="4194978" cy="373053"/>
          </a:xfrm>
          <a:prstGeom prst="rect">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单击此处输入标题文字</a:t>
            </a:r>
          </a:p>
        </p:txBody>
      </p:sp>
      <p:sp>
        <p:nvSpPr>
          <p:cNvPr id="12" name="Oval 60"/>
          <p:cNvSpPr>
            <a:spLocks noChangeArrowheads="1"/>
          </p:cNvSpPr>
          <p:nvPr/>
        </p:nvSpPr>
        <p:spPr bwMode="auto">
          <a:xfrm>
            <a:off x="5638302" y="3094537"/>
            <a:ext cx="2060435" cy="2060363"/>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3" name="Text Box 64"/>
          <p:cNvSpPr txBox="1">
            <a:spLocks noChangeArrowheads="1"/>
          </p:cNvSpPr>
          <p:nvPr/>
        </p:nvSpPr>
        <p:spPr bwMode="auto">
          <a:xfrm>
            <a:off x="6193085" y="3672458"/>
            <a:ext cx="966474" cy="913826"/>
          </a:xfrm>
          <a:prstGeom prst="rect">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填加</a:t>
            </a:r>
            <a:endParaRPr lang="en-US" altLang="zh-CN" sz="2400" dirty="0"/>
          </a:p>
          <a:p>
            <a:r>
              <a:rPr lang="zh-CN" altLang="en-US" sz="2400" dirty="0"/>
              <a:t>标题</a:t>
            </a:r>
            <a:endParaRPr lang="en-US" altLang="ko-KR" sz="2400" dirty="0"/>
          </a:p>
        </p:txBody>
      </p:sp>
      <p:grpSp>
        <p:nvGrpSpPr>
          <p:cNvPr id="14" name="网chenying0907出品 13"/>
          <p:cNvGrpSpPr/>
          <p:nvPr/>
        </p:nvGrpSpPr>
        <p:grpSpPr>
          <a:xfrm>
            <a:off x="307820" y="1656234"/>
            <a:ext cx="4625281" cy="1830050"/>
            <a:chOff x="1085875" y="1231368"/>
            <a:chExt cx="3399093" cy="1210514"/>
          </a:xfrm>
        </p:grpSpPr>
        <p:sp>
          <p:nvSpPr>
            <p:cNvPr id="15" name="AutoShape 71"/>
            <p:cNvSpPr>
              <a:spLocks noChangeArrowheads="1"/>
            </p:cNvSpPr>
            <p:nvPr/>
          </p:nvSpPr>
          <p:spPr bwMode="auto">
            <a:xfrm>
              <a:off x="1085875" y="1231368"/>
              <a:ext cx="3399093" cy="1210514"/>
            </a:xfrm>
            <a:prstGeom prst="roundRect">
              <a:avLst>
                <a:gd name="adj" fmla="val 5528"/>
              </a:avLst>
            </a:prstGeom>
            <a:solidFill>
              <a:srgbClr val="FFFFFF">
                <a:alpha val="10001"/>
              </a:srgbClr>
            </a:solidFill>
            <a:ln w="19050" cap="rnd" algn="ctr">
              <a:solidFill>
                <a:schemeClr val="tx2">
                  <a:lumMod val="75000"/>
                </a:scheme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096645">
                <a:defRPr/>
              </a:pPr>
              <a:endParaRPr lang="zh-CN" altLang="en-US" sz="2200" kern="0">
                <a:solidFill>
                  <a:sysClr val="windowText" lastClr="000000"/>
                </a:solidFill>
              </a:endParaRPr>
            </a:p>
          </p:txBody>
        </p:sp>
        <p:sp>
          <p:nvSpPr>
            <p:cNvPr id="16" name="Text Box 72"/>
            <p:cNvSpPr txBox="1">
              <a:spLocks noChangeArrowheads="1"/>
            </p:cNvSpPr>
            <p:nvPr/>
          </p:nvSpPr>
          <p:spPr bwMode="auto">
            <a:xfrm>
              <a:off x="1115616" y="1324675"/>
              <a:ext cx="3255559" cy="87944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defRPr/>
              </a:pPr>
              <a:endParaRPr lang="en-US" altLang="zh-CN" sz="1200" kern="0" spc="71" dirty="0">
                <a:ln w="11430"/>
                <a:solidFill>
                  <a:sysClr val="windowText" lastClr="000000"/>
                </a:solidFill>
                <a:latin typeface="微软雅黑" panose="020B0503020204020204" pitchFamily="34" charset="-122"/>
                <a:ea typeface="微软雅黑" panose="020B0503020204020204" pitchFamily="34" charset="-122"/>
              </a:endParaRPr>
            </a:p>
            <a:p>
              <a:pPr algn="r" defTabSz="1096645">
                <a:defRPr/>
              </a:pPr>
              <a:r>
                <a:rPr lang="zh-CN" altLang="en-US" sz="2200" kern="0" spc="71" dirty="0">
                  <a:ln w="11430"/>
                  <a:solidFill>
                    <a:sysClr val="windowText" lastClr="000000"/>
                  </a:solidFill>
                  <a:latin typeface="微软雅黑" panose="020B0503020204020204" pitchFamily="34" charset="-122"/>
                  <a:ea typeface="微软雅黑" panose="020B0503020204020204" pitchFamily="34" charset="-122"/>
                </a:rPr>
                <a:t>单击添加标题</a:t>
              </a:r>
              <a:endParaRPr lang="en-US" altLang="zh-CN" sz="2200" kern="0" spc="71" dirty="0">
                <a:ln w="11430"/>
                <a:solidFill>
                  <a:sysClr val="windowText" lastClr="000000"/>
                </a:solidFill>
                <a:latin typeface="微软雅黑" panose="020B0503020204020204" pitchFamily="34" charset="-122"/>
                <a:ea typeface="微软雅黑" panose="020B0503020204020204" pitchFamily="34" charset="-122"/>
              </a:endParaRPr>
            </a:p>
            <a:p>
              <a:pPr algn="r" defTabSz="1096645">
                <a:defRPr/>
              </a:pPr>
              <a:endParaRPr lang="en-US" altLang="zh-CN" sz="1700" kern="0" spc="71" dirty="0">
                <a:ln w="11430"/>
                <a:solidFill>
                  <a:sysClr val="windowText" lastClr="000000"/>
                </a:solidFill>
                <a:latin typeface="微软雅黑" panose="020B0503020204020204" pitchFamily="34" charset="-122"/>
                <a:ea typeface="微软雅黑" panose="020B0503020204020204" pitchFamily="34" charset="-122"/>
              </a:endParaRPr>
            </a:p>
            <a:p>
              <a:pPr algn="r" defTabSz="1096645">
                <a:defRPr/>
              </a:pPr>
              <a:r>
                <a:rPr lang="zh-CN" altLang="en-US" sz="1700" kern="0" spc="71"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ko-KR" sz="1700" kern="0" dirty="0">
                <a:solidFill>
                  <a:sysClr val="windowText" lastClr="000000"/>
                </a:solidFill>
                <a:latin typeface="Arial" panose="020B0604020202020204" pitchFamily="34" charset="0"/>
              </a:endParaRPr>
            </a:p>
            <a:p>
              <a:pPr algn="r" defTabSz="1096645">
                <a:defRPr/>
              </a:pPr>
              <a:endParaRPr lang="en-US" altLang="ko-KR" sz="1200" kern="0" dirty="0">
                <a:solidFill>
                  <a:sysClr val="windowText" lastClr="000000"/>
                </a:solidFill>
                <a:latin typeface="Arial" panose="020B0604020202020204" pitchFamily="34" charset="0"/>
              </a:endParaRPr>
            </a:p>
          </p:txBody>
        </p:sp>
      </p:grpSp>
      <p:sp>
        <p:nvSpPr>
          <p:cNvPr id="17" name="Arc 75"/>
          <p:cNvSpPr/>
          <p:nvPr/>
        </p:nvSpPr>
        <p:spPr bwMode="auto">
          <a:xfrm>
            <a:off x="6559556" y="2311056"/>
            <a:ext cx="1686948" cy="3656261"/>
          </a:xfrm>
          <a:custGeom>
            <a:avLst/>
            <a:gdLst>
              <a:gd name="G0" fmla="+- 0 0 0"/>
              <a:gd name="G1" fmla="+- 21600 0 0"/>
              <a:gd name="G2" fmla="+- 21600 0 0"/>
              <a:gd name="T0" fmla="*/ 0 w 21600"/>
              <a:gd name="T1" fmla="*/ 0 h 43200"/>
              <a:gd name="T2" fmla="*/ 102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chemeClr val="tx2">
                <a:lumMod val="75000"/>
              </a:schemeClr>
            </a:solidFill>
            <a:prstDash val="sysDot"/>
            <a:rou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9290" tIns="64645" rIns="129290" bIns="64645" anchor="ctr"/>
          <a:lstStyle/>
          <a:p>
            <a:pPr defTabSz="1096645">
              <a:defRPr/>
            </a:pPr>
            <a:endParaRPr lang="zh-CN" altLang="en-US" sz="2200" kern="0">
              <a:solidFill>
                <a:srgbClr val="000000"/>
              </a:solidFill>
            </a:endParaRPr>
          </a:p>
        </p:txBody>
      </p:sp>
      <p:grpSp>
        <p:nvGrpSpPr>
          <p:cNvPr id="19" name="网chenying0907出品 18"/>
          <p:cNvGrpSpPr/>
          <p:nvPr/>
        </p:nvGrpSpPr>
        <p:grpSpPr>
          <a:xfrm>
            <a:off x="6506795" y="1862368"/>
            <a:ext cx="2075845" cy="825733"/>
            <a:chOff x="5641469" y="1367721"/>
            <a:chExt cx="1525527" cy="546192"/>
          </a:xfrm>
        </p:grpSpPr>
        <p:sp>
          <p:nvSpPr>
            <p:cNvPr id="20" name="AutoShape 65"/>
            <p:cNvSpPr>
              <a:spLocks noChangeArrowheads="1"/>
            </p:cNvSpPr>
            <p:nvPr/>
          </p:nvSpPr>
          <p:spPr bwMode="auto">
            <a:xfrm rot="10800000">
              <a:off x="5641469" y="1367721"/>
              <a:ext cx="1525527" cy="546192"/>
            </a:xfrm>
            <a:prstGeom prst="homePlate">
              <a:avLst>
                <a:gd name="adj" fmla="val 43731"/>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200" kern="0">
                <a:solidFill>
                  <a:srgbClr val="000000"/>
                </a:solidFill>
              </a:endParaRPr>
            </a:p>
          </p:txBody>
        </p:sp>
        <p:sp>
          <p:nvSpPr>
            <p:cNvPr id="21" name="Text Box 66"/>
            <p:cNvSpPr txBox="1">
              <a:spLocks noChangeArrowheads="1"/>
            </p:cNvSpPr>
            <p:nvPr/>
          </p:nvSpPr>
          <p:spPr bwMode="auto">
            <a:xfrm>
              <a:off x="6009139" y="1498071"/>
              <a:ext cx="1022278" cy="3053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096645">
                <a:defRPr/>
              </a:pPr>
              <a:r>
                <a:rPr lang="zh-CN" altLang="en-US" sz="2300" kern="0" dirty="0">
                  <a:solidFill>
                    <a:srgbClr val="000000"/>
                  </a:solidFill>
                  <a:latin typeface="微软雅黑" panose="020B0503020204020204" pitchFamily="34" charset="-122"/>
                  <a:ea typeface="微软雅黑" panose="020B0503020204020204" pitchFamily="34" charset="-122"/>
                </a:rPr>
                <a:t>填加文字</a:t>
              </a:r>
              <a:endParaRPr lang="en-US" altLang="ko-KR" sz="2300" kern="0" dirty="0">
                <a:solidFill>
                  <a:srgbClr val="000000"/>
                </a:solidFill>
                <a:latin typeface="微软雅黑" panose="020B0503020204020204" pitchFamily="34" charset="-122"/>
                <a:ea typeface="微软雅黑" panose="020B0503020204020204" pitchFamily="34" charset="-122"/>
              </a:endParaRPr>
            </a:p>
          </p:txBody>
        </p:sp>
      </p:grpSp>
      <p:grpSp>
        <p:nvGrpSpPr>
          <p:cNvPr id="22" name="网chenying0907出品 21"/>
          <p:cNvGrpSpPr/>
          <p:nvPr/>
        </p:nvGrpSpPr>
        <p:grpSpPr>
          <a:xfrm>
            <a:off x="307820" y="4791826"/>
            <a:ext cx="4625281" cy="1830050"/>
            <a:chOff x="1085875" y="1231368"/>
            <a:chExt cx="3399093" cy="1210514"/>
          </a:xfrm>
        </p:grpSpPr>
        <p:sp>
          <p:nvSpPr>
            <p:cNvPr id="23" name="AutoShape 71"/>
            <p:cNvSpPr>
              <a:spLocks noChangeArrowheads="1"/>
            </p:cNvSpPr>
            <p:nvPr/>
          </p:nvSpPr>
          <p:spPr bwMode="auto">
            <a:xfrm>
              <a:off x="1085875" y="1231368"/>
              <a:ext cx="3399093" cy="1210514"/>
            </a:xfrm>
            <a:prstGeom prst="roundRect">
              <a:avLst>
                <a:gd name="adj" fmla="val 5528"/>
              </a:avLst>
            </a:prstGeom>
            <a:solidFill>
              <a:srgbClr val="FFFFFF">
                <a:alpha val="10001"/>
              </a:srgbClr>
            </a:solidFill>
            <a:ln w="19050" cap="rnd" algn="ctr">
              <a:solidFill>
                <a:schemeClr val="tx2">
                  <a:lumMod val="75000"/>
                </a:schemeClr>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096645">
                <a:defRPr/>
              </a:pPr>
              <a:endParaRPr lang="zh-CN" altLang="en-US" sz="2200" kern="0">
                <a:solidFill>
                  <a:sysClr val="windowText" lastClr="000000"/>
                </a:solidFill>
              </a:endParaRPr>
            </a:p>
          </p:txBody>
        </p:sp>
        <p:sp>
          <p:nvSpPr>
            <p:cNvPr id="24" name="Text Box 72"/>
            <p:cNvSpPr txBox="1">
              <a:spLocks noChangeArrowheads="1"/>
            </p:cNvSpPr>
            <p:nvPr/>
          </p:nvSpPr>
          <p:spPr bwMode="auto">
            <a:xfrm>
              <a:off x="1115616" y="1324675"/>
              <a:ext cx="3255559" cy="87944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1096645">
                <a:defRPr/>
              </a:pPr>
              <a:endParaRPr lang="en-US" altLang="zh-CN" sz="1200" kern="0" spc="71" dirty="0">
                <a:ln w="11430"/>
                <a:solidFill>
                  <a:sysClr val="windowText" lastClr="000000"/>
                </a:solidFill>
                <a:latin typeface="微软雅黑" panose="020B0503020204020204" pitchFamily="34" charset="-122"/>
                <a:ea typeface="微软雅黑" panose="020B0503020204020204" pitchFamily="34" charset="-122"/>
              </a:endParaRPr>
            </a:p>
            <a:p>
              <a:pPr algn="r" defTabSz="1096645">
                <a:defRPr/>
              </a:pPr>
              <a:r>
                <a:rPr lang="zh-CN" altLang="en-US" sz="2200" kern="0" spc="71" dirty="0">
                  <a:ln w="11430"/>
                  <a:solidFill>
                    <a:sysClr val="windowText" lastClr="000000"/>
                  </a:solidFill>
                  <a:latin typeface="微软雅黑" panose="020B0503020204020204" pitchFamily="34" charset="-122"/>
                  <a:ea typeface="微软雅黑" panose="020B0503020204020204" pitchFamily="34" charset="-122"/>
                </a:rPr>
                <a:t>单击添加标题</a:t>
              </a:r>
              <a:endParaRPr lang="en-US" altLang="zh-CN" sz="2200" kern="0" spc="71" dirty="0">
                <a:ln w="11430"/>
                <a:solidFill>
                  <a:sysClr val="windowText" lastClr="000000"/>
                </a:solidFill>
                <a:latin typeface="微软雅黑" panose="020B0503020204020204" pitchFamily="34" charset="-122"/>
                <a:ea typeface="微软雅黑" panose="020B0503020204020204" pitchFamily="34" charset="-122"/>
              </a:endParaRPr>
            </a:p>
            <a:p>
              <a:pPr algn="r" defTabSz="1096645">
                <a:defRPr/>
              </a:pPr>
              <a:endParaRPr lang="en-US" altLang="zh-CN" sz="1700" kern="0" spc="71" dirty="0">
                <a:ln w="11430"/>
                <a:solidFill>
                  <a:sysClr val="windowText" lastClr="000000"/>
                </a:solidFill>
                <a:latin typeface="微软雅黑" panose="020B0503020204020204" pitchFamily="34" charset="-122"/>
                <a:ea typeface="微软雅黑" panose="020B0503020204020204" pitchFamily="34" charset="-122"/>
              </a:endParaRPr>
            </a:p>
            <a:p>
              <a:pPr algn="r" defTabSz="1096645">
                <a:defRPr/>
              </a:pPr>
              <a:r>
                <a:rPr lang="zh-CN" altLang="en-US" sz="1700" kern="0" spc="71"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ko-KR" sz="1700" kern="0" dirty="0">
                <a:solidFill>
                  <a:sysClr val="windowText" lastClr="000000"/>
                </a:solidFill>
                <a:latin typeface="Arial" panose="020B0604020202020204" pitchFamily="34" charset="0"/>
              </a:endParaRPr>
            </a:p>
            <a:p>
              <a:pPr algn="r" defTabSz="1096645">
                <a:defRPr/>
              </a:pPr>
              <a:endParaRPr lang="en-US" altLang="ko-KR" sz="1200" kern="0" dirty="0">
                <a:solidFill>
                  <a:sysClr val="windowText" lastClr="000000"/>
                </a:solidFill>
                <a:latin typeface="Arial" panose="020B0604020202020204" pitchFamily="34" charset="0"/>
              </a:endParaRPr>
            </a:p>
          </p:txBody>
        </p:sp>
      </p:grpSp>
      <p:grpSp>
        <p:nvGrpSpPr>
          <p:cNvPr id="27" name="网chenying0907出品 26"/>
          <p:cNvGrpSpPr/>
          <p:nvPr/>
        </p:nvGrpSpPr>
        <p:grpSpPr>
          <a:xfrm>
            <a:off x="7986622" y="3688507"/>
            <a:ext cx="2075845" cy="825733"/>
            <a:chOff x="5641469" y="1367721"/>
            <a:chExt cx="1525527" cy="546192"/>
          </a:xfrm>
        </p:grpSpPr>
        <p:sp>
          <p:nvSpPr>
            <p:cNvPr id="28" name="AutoShape 65"/>
            <p:cNvSpPr>
              <a:spLocks noChangeArrowheads="1"/>
            </p:cNvSpPr>
            <p:nvPr/>
          </p:nvSpPr>
          <p:spPr bwMode="auto">
            <a:xfrm rot="10800000">
              <a:off x="5641469" y="1367721"/>
              <a:ext cx="1525527" cy="546192"/>
            </a:xfrm>
            <a:prstGeom prst="homePlate">
              <a:avLst>
                <a:gd name="adj" fmla="val 43731"/>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200" kern="0">
                <a:solidFill>
                  <a:srgbClr val="000000"/>
                </a:solidFill>
              </a:endParaRPr>
            </a:p>
          </p:txBody>
        </p:sp>
        <p:sp>
          <p:nvSpPr>
            <p:cNvPr id="29" name="Text Box 66"/>
            <p:cNvSpPr txBox="1">
              <a:spLocks noChangeArrowheads="1"/>
            </p:cNvSpPr>
            <p:nvPr/>
          </p:nvSpPr>
          <p:spPr bwMode="auto">
            <a:xfrm>
              <a:off x="6009139" y="1498071"/>
              <a:ext cx="1022278" cy="3053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096645">
                <a:defRPr/>
              </a:pPr>
              <a:r>
                <a:rPr lang="zh-CN" altLang="en-US" sz="2300" kern="0" dirty="0">
                  <a:solidFill>
                    <a:srgbClr val="000000"/>
                  </a:solidFill>
                  <a:latin typeface="微软雅黑" panose="020B0503020204020204" pitchFamily="34" charset="-122"/>
                  <a:ea typeface="微软雅黑" panose="020B0503020204020204" pitchFamily="34" charset="-122"/>
                </a:rPr>
                <a:t>填加文字</a:t>
              </a:r>
              <a:endParaRPr lang="en-US" altLang="ko-KR" sz="2300" kern="0" dirty="0">
                <a:solidFill>
                  <a:srgbClr val="000000"/>
                </a:solidFill>
                <a:latin typeface="微软雅黑" panose="020B0503020204020204" pitchFamily="34" charset="-122"/>
                <a:ea typeface="微软雅黑" panose="020B0503020204020204" pitchFamily="34" charset="-122"/>
              </a:endParaRPr>
            </a:p>
          </p:txBody>
        </p:sp>
      </p:grpSp>
      <p:grpSp>
        <p:nvGrpSpPr>
          <p:cNvPr id="30" name="网chenying0907出品 29"/>
          <p:cNvGrpSpPr/>
          <p:nvPr/>
        </p:nvGrpSpPr>
        <p:grpSpPr>
          <a:xfrm>
            <a:off x="6365104" y="5500179"/>
            <a:ext cx="2075845" cy="825733"/>
            <a:chOff x="5641469" y="1367721"/>
            <a:chExt cx="1525527" cy="546192"/>
          </a:xfrm>
        </p:grpSpPr>
        <p:sp>
          <p:nvSpPr>
            <p:cNvPr id="31" name="AutoShape 65"/>
            <p:cNvSpPr>
              <a:spLocks noChangeArrowheads="1"/>
            </p:cNvSpPr>
            <p:nvPr/>
          </p:nvSpPr>
          <p:spPr bwMode="auto">
            <a:xfrm rot="10800000">
              <a:off x="5641469" y="1367721"/>
              <a:ext cx="1525527" cy="546192"/>
            </a:xfrm>
            <a:prstGeom prst="homePlate">
              <a:avLst>
                <a:gd name="adj" fmla="val 43731"/>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96645">
                <a:defRPr/>
              </a:pPr>
              <a:endParaRPr lang="zh-CN" altLang="en-US" sz="2200" kern="0">
                <a:solidFill>
                  <a:srgbClr val="000000"/>
                </a:solidFill>
              </a:endParaRPr>
            </a:p>
          </p:txBody>
        </p:sp>
        <p:sp>
          <p:nvSpPr>
            <p:cNvPr id="32" name="Text Box 66"/>
            <p:cNvSpPr txBox="1">
              <a:spLocks noChangeArrowheads="1"/>
            </p:cNvSpPr>
            <p:nvPr/>
          </p:nvSpPr>
          <p:spPr bwMode="auto">
            <a:xfrm>
              <a:off x="6009139" y="1498071"/>
              <a:ext cx="1022278" cy="3053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096645">
                <a:defRPr/>
              </a:pPr>
              <a:r>
                <a:rPr lang="zh-CN" altLang="en-US" sz="2300" kern="0" dirty="0">
                  <a:solidFill>
                    <a:srgbClr val="000000"/>
                  </a:solidFill>
                  <a:latin typeface="微软雅黑" panose="020B0503020204020204" pitchFamily="34" charset="-122"/>
                  <a:ea typeface="微软雅黑" panose="020B0503020204020204" pitchFamily="34" charset="-122"/>
                </a:rPr>
                <a:t>填加文字</a:t>
              </a:r>
              <a:endParaRPr lang="en-US" altLang="ko-KR" sz="2300" kern="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outHorizontal)">
                                          <p:cBhvr>
                                            <p:cTn id="47" dur="1000"/>
                                            <p:tgtEl>
                                              <p:spTgt spid="17"/>
                                            </p:tgtEl>
                                          </p:cBhvr>
                                        </p:animEffect>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2"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ID="2" presetClass="entr" presetSubtype="2"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11" grpId="0" animBg="1"/>
          <p:bldP spid="12" grpId="0" animBg="1"/>
          <p:bldP spid="13"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outHorizontal)">
                                          <p:cBhvr>
                                            <p:cTn id="47" dur="1000"/>
                                            <p:tgtEl>
                                              <p:spTgt spid="17"/>
                                            </p:tgtEl>
                                          </p:cBhvr>
                                        </p:animEffect>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2"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ID="2" presetClass="entr" presetSubtype="2"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11" grpId="0" animBg="1"/>
          <p:bldP spid="12" grpId="0" animBg="1"/>
          <p:bldP spid="13" grpId="0" animBg="1"/>
          <p:bldP spid="1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微软雅黑" panose="020B0503020204020204" pitchFamily="34" charset="-122"/>
                <a:ea typeface="微软雅黑" panose="020B0503020204020204" pitchFamily="34" charset="-122"/>
              </a:rPr>
              <a:t>章节</a:t>
            </a:r>
          </a:p>
        </p:txBody>
      </p:sp>
      <p:sp>
        <p:nvSpPr>
          <p:cNvPr id="11" name="网chenying0907出品 10"/>
          <p:cNvSpPr/>
          <p:nvPr/>
        </p:nvSpPr>
        <p:spPr>
          <a:xfrm>
            <a:off x="4536901" y="302438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Rectangle 33"/>
          <p:cNvSpPr>
            <a:spLocks noChangeArrowheads="1"/>
          </p:cNvSpPr>
          <p:nvPr/>
        </p:nvSpPr>
        <p:spPr bwMode="auto">
          <a:xfrm>
            <a:off x="5467261" y="3221171"/>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这里输入您的标题三</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a:off x="5328989" y="3696505"/>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14:presetBounceEnd="52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52000">
                                          <p:cBhvr additive="base">
                                            <p:cTn id="14" dur="5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5" name="网chenying0907出品 4"/>
          <p:cNvGrpSpPr/>
          <p:nvPr/>
        </p:nvGrpSpPr>
        <p:grpSpPr>
          <a:xfrm>
            <a:off x="1220002" y="4754954"/>
            <a:ext cx="1640663" cy="330714"/>
            <a:chOff x="979831" y="4167171"/>
            <a:chExt cx="1709259" cy="344487"/>
          </a:xfrm>
        </p:grpSpPr>
        <p:sp>
          <p:nvSpPr>
            <p:cNvPr id="6" name="Line 58"/>
            <p:cNvSpPr>
              <a:spLocks noChangeShapeType="1"/>
            </p:cNvSpPr>
            <p:nvPr/>
          </p:nvSpPr>
          <p:spPr bwMode="gray">
            <a:xfrm>
              <a:off x="1843532" y="4167171"/>
              <a:ext cx="0" cy="334963"/>
            </a:xfrm>
            <a:prstGeom prst="line">
              <a:avLst/>
            </a:prstGeom>
            <a:noFill/>
            <a:ln w="19050">
              <a:solidFill>
                <a:schemeClr val="bg1">
                  <a:lumMod val="50000"/>
                </a:schemeClr>
              </a:solidFill>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7" name="Line 59"/>
            <p:cNvSpPr>
              <a:spLocks noChangeShapeType="1"/>
            </p:cNvSpPr>
            <p:nvPr/>
          </p:nvSpPr>
          <p:spPr bwMode="gray">
            <a:xfrm flipH="1">
              <a:off x="979831" y="4511658"/>
              <a:ext cx="1709259" cy="0"/>
            </a:xfrm>
            <a:prstGeom prst="line">
              <a:avLst/>
            </a:prstGeom>
            <a:noFill/>
            <a:ln w="19050">
              <a:solidFill>
                <a:schemeClr val="bg1">
                  <a:lumMod val="50000"/>
                </a:schemeClr>
              </a:solidFill>
              <a:prstDash val="sysDot"/>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8" name="Text Box 60"/>
          <p:cNvSpPr txBox="1">
            <a:spLocks noChangeArrowheads="1"/>
          </p:cNvSpPr>
          <p:nvPr/>
        </p:nvSpPr>
        <p:spPr bwMode="gray">
          <a:xfrm>
            <a:off x="877620" y="5137484"/>
            <a:ext cx="2500077" cy="1240978"/>
          </a:xfrm>
          <a:prstGeom prst="rect">
            <a:avLst/>
          </a:prstGeom>
          <a:noFill/>
          <a:ln w="9525" algn="ctr">
            <a:noFill/>
            <a:miter lim="800000"/>
          </a:ln>
        </p:spPr>
        <p:txBody>
          <a:bodyPr wrap="square" lIns="87722" tIns="43861" rIns="87722" bIns="43861">
            <a:spAutoFit/>
          </a:bodyPr>
          <a:lstStyle/>
          <a:p>
            <a:pPr eaLnBrk="0" hangingPunct="0">
              <a:lnSpc>
                <a:spcPct val="130000"/>
              </a:lnSpc>
              <a:buClr>
                <a:srgbClr val="9999FF"/>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9999FF"/>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9999FF"/>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p:txBody>
      </p:sp>
      <p:grpSp>
        <p:nvGrpSpPr>
          <p:cNvPr id="9" name="网chenying0907出品 8"/>
          <p:cNvGrpSpPr/>
          <p:nvPr/>
        </p:nvGrpSpPr>
        <p:grpSpPr>
          <a:xfrm>
            <a:off x="7538813" y="3241592"/>
            <a:ext cx="1790447" cy="323095"/>
            <a:chOff x="7562836" y="2590783"/>
            <a:chExt cx="1865306" cy="336551"/>
          </a:xfrm>
        </p:grpSpPr>
        <p:sp>
          <p:nvSpPr>
            <p:cNvPr id="10" name="Line 65"/>
            <p:cNvSpPr>
              <a:spLocks noChangeShapeType="1"/>
            </p:cNvSpPr>
            <p:nvPr/>
          </p:nvSpPr>
          <p:spPr bwMode="gray">
            <a:xfrm>
              <a:off x="8549924" y="2592371"/>
              <a:ext cx="0" cy="334963"/>
            </a:xfrm>
            <a:prstGeom prst="line">
              <a:avLst/>
            </a:prstGeom>
            <a:noFill/>
            <a:ln w="19050">
              <a:solidFill>
                <a:schemeClr val="bg1">
                  <a:lumMod val="50000"/>
                </a:schemeClr>
              </a:solidFill>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1" name="Line 66"/>
            <p:cNvSpPr>
              <a:spLocks noChangeShapeType="1"/>
            </p:cNvSpPr>
            <p:nvPr/>
          </p:nvSpPr>
          <p:spPr bwMode="gray">
            <a:xfrm flipH="1">
              <a:off x="7562836" y="2590783"/>
              <a:ext cx="1865306" cy="0"/>
            </a:xfrm>
            <a:prstGeom prst="line">
              <a:avLst/>
            </a:prstGeom>
            <a:noFill/>
            <a:ln w="19050">
              <a:solidFill>
                <a:schemeClr val="bg1">
                  <a:lumMod val="50000"/>
                </a:schemeClr>
              </a:solidFill>
              <a:prstDash val="sysDot"/>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2" name="Text Box 67"/>
          <p:cNvSpPr txBox="1">
            <a:spLocks noChangeArrowheads="1"/>
          </p:cNvSpPr>
          <p:nvPr/>
        </p:nvSpPr>
        <p:spPr bwMode="gray">
          <a:xfrm>
            <a:off x="7334025" y="2018274"/>
            <a:ext cx="2500077" cy="1240978"/>
          </a:xfrm>
          <a:prstGeom prst="rect">
            <a:avLst/>
          </a:prstGeom>
          <a:noFill/>
          <a:ln w="9525" algn="ctr">
            <a:noFill/>
            <a:miter lim="800000"/>
          </a:ln>
        </p:spPr>
        <p:txBody>
          <a:bodyPr wrap="square" lIns="87722" tIns="43861" rIns="87722" bIns="43861">
            <a:spAutoFit/>
          </a:bodyPr>
          <a:lstStyle/>
          <a:p>
            <a:pPr eaLnBrk="0" hangingPunct="0">
              <a:lnSpc>
                <a:spcPct val="130000"/>
              </a:lnSpc>
              <a:buClr>
                <a:srgbClr val="4EA7EA"/>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4EA7EA"/>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4EA7EA"/>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p:txBody>
      </p:sp>
      <p:grpSp>
        <p:nvGrpSpPr>
          <p:cNvPr id="13" name="网chenying0907出品 12"/>
          <p:cNvGrpSpPr/>
          <p:nvPr/>
        </p:nvGrpSpPr>
        <p:grpSpPr>
          <a:xfrm>
            <a:off x="3195064" y="3241592"/>
            <a:ext cx="1943715" cy="323095"/>
            <a:chOff x="3037473" y="2590783"/>
            <a:chExt cx="2024982" cy="336551"/>
          </a:xfrm>
        </p:grpSpPr>
        <p:sp>
          <p:nvSpPr>
            <p:cNvPr id="14" name="Line 68"/>
            <p:cNvSpPr>
              <a:spLocks noChangeShapeType="1"/>
            </p:cNvSpPr>
            <p:nvPr/>
          </p:nvSpPr>
          <p:spPr bwMode="gray">
            <a:xfrm>
              <a:off x="4093512" y="2592371"/>
              <a:ext cx="0" cy="334963"/>
            </a:xfrm>
            <a:prstGeom prst="line">
              <a:avLst/>
            </a:prstGeom>
            <a:noFill/>
            <a:ln w="19050">
              <a:solidFill>
                <a:schemeClr val="bg1">
                  <a:lumMod val="50000"/>
                </a:schemeClr>
              </a:solidFill>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5" name="Line 69"/>
            <p:cNvSpPr>
              <a:spLocks noChangeShapeType="1"/>
            </p:cNvSpPr>
            <p:nvPr/>
          </p:nvSpPr>
          <p:spPr bwMode="gray">
            <a:xfrm flipH="1">
              <a:off x="3037473" y="2590783"/>
              <a:ext cx="2024982" cy="0"/>
            </a:xfrm>
            <a:prstGeom prst="line">
              <a:avLst/>
            </a:prstGeom>
            <a:noFill/>
            <a:ln w="19050">
              <a:solidFill>
                <a:schemeClr val="bg1">
                  <a:lumMod val="50000"/>
                </a:schemeClr>
              </a:solidFill>
              <a:prstDash val="sysDot"/>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6" name="Text Box 70"/>
          <p:cNvSpPr txBox="1">
            <a:spLocks noChangeArrowheads="1"/>
          </p:cNvSpPr>
          <p:nvPr/>
        </p:nvSpPr>
        <p:spPr bwMode="gray">
          <a:xfrm>
            <a:off x="3056459" y="2018274"/>
            <a:ext cx="2500077" cy="1240978"/>
          </a:xfrm>
          <a:prstGeom prst="rect">
            <a:avLst/>
          </a:prstGeom>
          <a:noFill/>
          <a:ln w="9525" algn="ctr">
            <a:noFill/>
            <a:miter lim="800000"/>
          </a:ln>
        </p:spPr>
        <p:txBody>
          <a:bodyPr wrap="square" lIns="87722" tIns="43861" rIns="87722" bIns="43861">
            <a:spAutoFit/>
          </a:bodyPr>
          <a:lstStyle/>
          <a:p>
            <a:pPr eaLnBrk="0" hangingPunct="0">
              <a:lnSpc>
                <a:spcPct val="130000"/>
              </a:lnSpc>
              <a:buClr>
                <a:srgbClr val="93C052"/>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93C052"/>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93C052"/>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p:txBody>
      </p:sp>
      <p:grpSp>
        <p:nvGrpSpPr>
          <p:cNvPr id="17" name="网chenying0907出品 16"/>
          <p:cNvGrpSpPr/>
          <p:nvPr/>
        </p:nvGrpSpPr>
        <p:grpSpPr>
          <a:xfrm>
            <a:off x="5419186" y="4754952"/>
            <a:ext cx="1741680" cy="321569"/>
            <a:chOff x="5354590" y="4167171"/>
            <a:chExt cx="1814500" cy="334963"/>
          </a:xfrm>
        </p:grpSpPr>
        <p:sp>
          <p:nvSpPr>
            <p:cNvPr id="19" name="Line 71"/>
            <p:cNvSpPr>
              <a:spLocks noChangeShapeType="1"/>
            </p:cNvSpPr>
            <p:nvPr/>
          </p:nvSpPr>
          <p:spPr bwMode="gray">
            <a:xfrm>
              <a:off x="6281799" y="4167171"/>
              <a:ext cx="0" cy="334963"/>
            </a:xfrm>
            <a:prstGeom prst="line">
              <a:avLst/>
            </a:prstGeom>
            <a:noFill/>
            <a:ln w="19050">
              <a:solidFill>
                <a:schemeClr val="bg1">
                  <a:lumMod val="50000"/>
                </a:schemeClr>
              </a:solidFill>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0" name="Line 72"/>
            <p:cNvSpPr>
              <a:spLocks noChangeShapeType="1"/>
            </p:cNvSpPr>
            <p:nvPr/>
          </p:nvSpPr>
          <p:spPr bwMode="gray">
            <a:xfrm flipH="1">
              <a:off x="5354590" y="4502133"/>
              <a:ext cx="1814500" cy="0"/>
            </a:xfrm>
            <a:prstGeom prst="line">
              <a:avLst/>
            </a:prstGeom>
            <a:noFill/>
            <a:ln w="19050">
              <a:solidFill>
                <a:schemeClr val="bg1">
                  <a:lumMod val="50000"/>
                </a:schemeClr>
              </a:solidFill>
              <a:prstDash val="sysDot"/>
              <a:round/>
            </a:ln>
          </p:spPr>
          <p:txBody>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21" name="Text Box 73"/>
          <p:cNvSpPr txBox="1">
            <a:spLocks noChangeArrowheads="1"/>
          </p:cNvSpPr>
          <p:nvPr/>
        </p:nvSpPr>
        <p:spPr bwMode="gray">
          <a:xfrm>
            <a:off x="5162153" y="5137484"/>
            <a:ext cx="2500077" cy="1240978"/>
          </a:xfrm>
          <a:prstGeom prst="rect">
            <a:avLst/>
          </a:prstGeom>
          <a:noFill/>
          <a:ln w="9525" algn="ctr">
            <a:noFill/>
            <a:miter lim="800000"/>
          </a:ln>
        </p:spPr>
        <p:txBody>
          <a:bodyPr wrap="square" lIns="87722" tIns="43861" rIns="87722" bIns="43861">
            <a:spAutoFit/>
          </a:bodyPr>
          <a:lstStyle/>
          <a:p>
            <a:pPr eaLnBrk="0" hangingPunct="0">
              <a:lnSpc>
                <a:spcPct val="130000"/>
              </a:lnSpc>
              <a:buClr>
                <a:srgbClr val="855ADA"/>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855ADA"/>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a:p>
            <a:pPr eaLnBrk="0" hangingPunct="0">
              <a:lnSpc>
                <a:spcPct val="130000"/>
              </a:lnSpc>
              <a:buClr>
                <a:srgbClr val="855ADA"/>
              </a:buClr>
              <a:buFont typeface="Wingdings" panose="05000000000000000000" pitchFamily="2" charset="2"/>
              <a:buChar char="§"/>
            </a:pPr>
            <a:r>
              <a:rPr lang="zh-CN" altLang="en-US" sz="1900"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dirty="0">
              <a:solidFill>
                <a:srgbClr val="000000"/>
              </a:solidFill>
              <a:latin typeface="微软雅黑" panose="020B0503020204020204" pitchFamily="34" charset="-122"/>
              <a:ea typeface="微软雅黑" panose="020B0503020204020204" pitchFamily="34" charset="-122"/>
            </a:endParaRPr>
          </a:p>
        </p:txBody>
      </p:sp>
      <p:grpSp>
        <p:nvGrpSpPr>
          <p:cNvPr id="22" name="Group 74"/>
          <p:cNvGrpSpPr/>
          <p:nvPr/>
        </p:nvGrpSpPr>
        <p:grpSpPr bwMode="auto">
          <a:xfrm>
            <a:off x="-19031" y="3547926"/>
            <a:ext cx="11558616" cy="1246655"/>
            <a:chOff x="-171" y="2008"/>
            <a:chExt cx="6621" cy="818"/>
          </a:xfrm>
        </p:grpSpPr>
        <p:sp>
          <p:nvSpPr>
            <p:cNvPr id="23" name="Line 75"/>
            <p:cNvSpPr>
              <a:spLocks noChangeShapeType="1"/>
            </p:cNvSpPr>
            <p:nvPr/>
          </p:nvSpPr>
          <p:spPr bwMode="gray">
            <a:xfrm flipH="1">
              <a:off x="-171" y="2405"/>
              <a:ext cx="804" cy="0"/>
            </a:xfrm>
            <a:prstGeom prst="line">
              <a:avLst/>
            </a:prstGeom>
            <a:noFill/>
            <a:ln w="38100">
              <a:solidFill>
                <a:srgbClr val="0070C0"/>
              </a:solidFill>
              <a:round/>
            </a:ln>
            <a:effectLst>
              <a:outerShdw dist="35921" dir="2700000" algn="ctr" rotWithShape="0">
                <a:schemeClr val="bg2">
                  <a:alpha val="50000"/>
                </a:schemeClr>
              </a:outerShdw>
            </a:effectLst>
          </p:spPr>
          <p:txBody>
            <a:body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4" name="Line 76"/>
            <p:cNvSpPr>
              <a:spLocks noChangeShapeType="1"/>
            </p:cNvSpPr>
            <p:nvPr/>
          </p:nvSpPr>
          <p:spPr bwMode="gray">
            <a:xfrm flipH="1">
              <a:off x="3857" y="2405"/>
              <a:ext cx="475" cy="0"/>
            </a:xfrm>
            <a:prstGeom prst="line">
              <a:avLst/>
            </a:prstGeom>
            <a:noFill/>
            <a:ln w="38100">
              <a:solidFill>
                <a:srgbClr val="0070C0"/>
              </a:solidFill>
              <a:round/>
            </a:ln>
            <a:effectLst>
              <a:outerShdw dist="35921" dir="2700000" algn="ctr" rotWithShape="0">
                <a:schemeClr val="bg2">
                  <a:alpha val="50000"/>
                </a:schemeClr>
              </a:outerShdw>
            </a:effectLst>
          </p:spPr>
          <p:txBody>
            <a:body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7" name="Arc 77"/>
            <p:cNvSpPr/>
            <p:nvPr/>
          </p:nvSpPr>
          <p:spPr bwMode="gray">
            <a:xfrm rot="16200000" flipV="1">
              <a:off x="2052" y="1833"/>
              <a:ext cx="412" cy="769"/>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rgbClr val="0070C0"/>
              </a:solidFill>
              <a:round/>
            </a:ln>
            <a:effectLst>
              <a:outerShdw dist="35921" dir="2700000" algn="ctr" rotWithShape="0">
                <a:schemeClr val="bg2">
                  <a:alpha val="50000"/>
                </a:schemeClr>
              </a:outerShdw>
            </a:effectLst>
          </p:spPr>
          <p:txBody>
            <a:bodyPr wrap="none" anchor="ct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8" name="Arc 78"/>
            <p:cNvSpPr/>
            <p:nvPr/>
          </p:nvSpPr>
          <p:spPr bwMode="gray">
            <a:xfrm rot="16200000" flipV="1">
              <a:off x="4503" y="1832"/>
              <a:ext cx="418" cy="769"/>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rgbClr val="0070C0"/>
              </a:solidFill>
              <a:round/>
            </a:ln>
            <a:effectLst>
              <a:outerShdw dist="35921" dir="2700000" algn="ctr" rotWithShape="0">
                <a:schemeClr val="bg2">
                  <a:alpha val="50000"/>
                </a:schemeClr>
              </a:outerShdw>
            </a:effectLst>
          </p:spPr>
          <p:txBody>
            <a:bodyPr wrap="none" anchor="ct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9" name="Line 79"/>
            <p:cNvSpPr>
              <a:spLocks noChangeShapeType="1"/>
            </p:cNvSpPr>
            <p:nvPr/>
          </p:nvSpPr>
          <p:spPr bwMode="gray">
            <a:xfrm flipH="1">
              <a:off x="2637" y="2405"/>
              <a:ext cx="455" cy="0"/>
            </a:xfrm>
            <a:prstGeom prst="line">
              <a:avLst/>
            </a:prstGeom>
            <a:noFill/>
            <a:ln w="38100">
              <a:solidFill>
                <a:srgbClr val="0070C0"/>
              </a:solidFill>
              <a:round/>
            </a:ln>
            <a:effectLst>
              <a:outerShdw dist="35921" dir="2700000" algn="ctr" rotWithShape="0">
                <a:schemeClr val="bg2">
                  <a:alpha val="50000"/>
                </a:schemeClr>
              </a:outerShdw>
            </a:effectLst>
          </p:spPr>
          <p:txBody>
            <a:body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30" name="Arc 80"/>
            <p:cNvSpPr/>
            <p:nvPr/>
          </p:nvSpPr>
          <p:spPr bwMode="gray">
            <a:xfrm rot="5400000">
              <a:off x="3262" y="2225"/>
              <a:ext cx="431" cy="772"/>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rgbClr val="0070C0"/>
              </a:solidFill>
              <a:round/>
            </a:ln>
            <a:effectLst>
              <a:outerShdw dist="35921" dir="2700000" algn="ctr" rotWithShape="0">
                <a:schemeClr val="bg2">
                  <a:alpha val="50000"/>
                </a:schemeClr>
              </a:outerShdw>
            </a:effectLst>
          </p:spPr>
          <p:txBody>
            <a:bodyPr wrap="none" anchor="ct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31" name="Line 81"/>
            <p:cNvSpPr>
              <a:spLocks noChangeShapeType="1"/>
            </p:cNvSpPr>
            <p:nvPr/>
          </p:nvSpPr>
          <p:spPr bwMode="gray">
            <a:xfrm flipH="1">
              <a:off x="5089" y="2398"/>
              <a:ext cx="1361" cy="7"/>
            </a:xfrm>
            <a:prstGeom prst="line">
              <a:avLst/>
            </a:prstGeom>
            <a:noFill/>
            <a:ln w="38100">
              <a:solidFill>
                <a:srgbClr val="0070C0"/>
              </a:solidFill>
              <a:round/>
            </a:ln>
            <a:effectLst>
              <a:outerShdw dist="35921" dir="2700000" algn="ctr" rotWithShape="0">
                <a:schemeClr val="bg2">
                  <a:alpha val="50000"/>
                </a:schemeClr>
              </a:outerShdw>
            </a:effectLst>
          </p:spPr>
          <p:txBody>
            <a:body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32" name="Line 82"/>
            <p:cNvSpPr>
              <a:spLocks noChangeShapeType="1"/>
            </p:cNvSpPr>
            <p:nvPr/>
          </p:nvSpPr>
          <p:spPr bwMode="gray">
            <a:xfrm flipH="1">
              <a:off x="1395" y="2405"/>
              <a:ext cx="475" cy="0"/>
            </a:xfrm>
            <a:prstGeom prst="line">
              <a:avLst/>
            </a:prstGeom>
            <a:noFill/>
            <a:ln w="38100">
              <a:solidFill>
                <a:srgbClr val="0070C0"/>
              </a:solidFill>
              <a:round/>
            </a:ln>
            <a:effectLst>
              <a:outerShdw dist="35921" dir="2700000" algn="ctr" rotWithShape="0">
                <a:schemeClr val="bg2">
                  <a:alpha val="50000"/>
                </a:schemeClr>
              </a:outerShdw>
            </a:effectLst>
          </p:spPr>
          <p:txBody>
            <a:bodyP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33" name="Arc 83"/>
            <p:cNvSpPr/>
            <p:nvPr/>
          </p:nvSpPr>
          <p:spPr bwMode="gray">
            <a:xfrm rot="5400000">
              <a:off x="799" y="2225"/>
              <a:ext cx="431" cy="772"/>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rgbClr val="0070C0"/>
              </a:solidFill>
              <a:round/>
            </a:ln>
            <a:effectLst>
              <a:outerShdw dist="35921" dir="2700000" algn="ctr" rotWithShape="0">
                <a:schemeClr val="bg2">
                  <a:alpha val="50000"/>
                </a:schemeClr>
              </a:outerShdw>
            </a:effectLst>
          </p:spPr>
          <p:txBody>
            <a:bodyPr wrap="none" anchor="ctr"/>
            <a:lstStyle/>
            <a:p>
              <a:pPr>
                <a:defRPr/>
              </a:pPr>
              <a:endParaRPr lang="zh-CN" altLang="en-US" dirty="0">
                <a:solidFill>
                  <a:srgbClr val="000000"/>
                </a:solidFill>
                <a:latin typeface="微软雅黑" panose="020B0503020204020204" pitchFamily="34" charset="-122"/>
                <a:ea typeface="微软雅黑" panose="020B0503020204020204" pitchFamily="34" charset="-122"/>
              </a:endParaRPr>
            </a:p>
          </p:txBody>
        </p:sp>
      </p:grpSp>
      <p:grpSp>
        <p:nvGrpSpPr>
          <p:cNvPr id="34" name="网chenying0907出品 51"/>
          <p:cNvGrpSpPr/>
          <p:nvPr/>
        </p:nvGrpSpPr>
        <p:grpSpPr>
          <a:xfrm>
            <a:off x="1465380" y="3519682"/>
            <a:ext cx="1164511" cy="1164694"/>
            <a:chOff x="3026611" y="4536026"/>
            <a:chExt cx="973138" cy="973137"/>
          </a:xfrm>
        </p:grpSpPr>
        <p:sp>
          <p:nvSpPr>
            <p:cNvPr id="35" name="Oval 5"/>
            <p:cNvSpPr>
              <a:spLocks noChangeArrowheads="1"/>
            </p:cNvSpPr>
            <p:nvPr/>
          </p:nvSpPr>
          <p:spPr bwMode="auto">
            <a:xfrm>
              <a:off x="3026611" y="4536026"/>
              <a:ext cx="973138" cy="973137"/>
            </a:xfrm>
            <a:prstGeom prst="ellipse">
              <a:avLst/>
            </a:prstGeom>
            <a:solidFill>
              <a:schemeClr val="bg1">
                <a:lumMod val="65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dirty="0">
                <a:solidFill>
                  <a:srgbClr val="000000"/>
                </a:solidFill>
                <a:latin typeface="微软雅黑" panose="020B0503020204020204" pitchFamily="34" charset="-122"/>
                <a:ea typeface="微软雅黑" panose="020B0503020204020204" pitchFamily="34" charset="-122"/>
              </a:endParaRPr>
            </a:p>
          </p:txBody>
        </p:sp>
        <p:sp>
          <p:nvSpPr>
            <p:cNvPr id="36" name="Text Box 47"/>
            <p:cNvSpPr txBox="1">
              <a:spLocks noChangeArrowheads="1"/>
            </p:cNvSpPr>
            <p:nvPr/>
          </p:nvSpPr>
          <p:spPr bwMode="auto">
            <a:xfrm>
              <a:off x="3201976" y="4833937"/>
              <a:ext cx="647280" cy="37287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latinLnBrk="1"/>
              <a:r>
                <a:rPr kumimoji="1" lang="zh-CN" altLang="en-US" sz="2300" dirty="0">
                  <a:latin typeface="微软雅黑" panose="020B0503020204020204" pitchFamily="34" charset="-122"/>
                  <a:ea typeface="微软雅黑" panose="020B0503020204020204" pitchFamily="34" charset="-122"/>
                </a:rPr>
                <a:t>文本</a:t>
              </a:r>
              <a:endParaRPr kumimoji="1" lang="en-US" altLang="ko-KR" sz="2300" dirty="0">
                <a:latin typeface="微软雅黑" panose="020B0503020204020204" pitchFamily="34" charset="-122"/>
                <a:ea typeface="微软雅黑" panose="020B0503020204020204" pitchFamily="34" charset="-122"/>
              </a:endParaRPr>
            </a:p>
          </p:txBody>
        </p:sp>
      </p:grpSp>
      <p:grpSp>
        <p:nvGrpSpPr>
          <p:cNvPr id="37" name="网chenying0907出品 56"/>
          <p:cNvGrpSpPr/>
          <p:nvPr/>
        </p:nvGrpSpPr>
        <p:grpSpPr>
          <a:xfrm>
            <a:off x="3659387" y="3671367"/>
            <a:ext cx="1164041" cy="1164694"/>
            <a:chOff x="7670829" y="1968500"/>
            <a:chExt cx="973138" cy="973138"/>
          </a:xfrm>
          <a:solidFill>
            <a:srgbClr val="0070C0"/>
          </a:solidFill>
        </p:grpSpPr>
        <p:sp>
          <p:nvSpPr>
            <p:cNvPr id="38" name="Oval 25"/>
            <p:cNvSpPr>
              <a:spLocks noChangeArrowheads="1"/>
            </p:cNvSpPr>
            <p:nvPr/>
          </p:nvSpPr>
          <p:spPr bwMode="auto">
            <a:xfrm>
              <a:off x="7670829" y="1968500"/>
              <a:ext cx="973138" cy="973138"/>
            </a:xfrm>
            <a:prstGeom prst="ellipse">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chemeClr val="tx1"/>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 name="Text Box 50"/>
            <p:cNvSpPr txBox="1">
              <a:spLocks noChangeArrowheads="1"/>
            </p:cNvSpPr>
            <p:nvPr/>
          </p:nvSpPr>
          <p:spPr bwMode="auto">
            <a:xfrm>
              <a:off x="7822284" y="2241550"/>
              <a:ext cx="647541" cy="37287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文本</a:t>
              </a:r>
              <a:endParaRPr lang="en-US" altLang="ko-KR" sz="2000" dirty="0"/>
            </a:p>
          </p:txBody>
        </p:sp>
      </p:grpSp>
      <p:grpSp>
        <p:nvGrpSpPr>
          <p:cNvPr id="40" name="网chenying0907出品 51"/>
          <p:cNvGrpSpPr/>
          <p:nvPr/>
        </p:nvGrpSpPr>
        <p:grpSpPr>
          <a:xfrm>
            <a:off x="5784837" y="3502994"/>
            <a:ext cx="1164511" cy="1164694"/>
            <a:chOff x="3063904" y="4560888"/>
            <a:chExt cx="1032665" cy="1050905"/>
          </a:xfrm>
          <a:solidFill>
            <a:srgbClr val="0070C0"/>
          </a:solidFill>
        </p:grpSpPr>
        <p:sp>
          <p:nvSpPr>
            <p:cNvPr id="41" name="Oval 5"/>
            <p:cNvSpPr>
              <a:spLocks noChangeArrowheads="1"/>
            </p:cNvSpPr>
            <p:nvPr/>
          </p:nvSpPr>
          <p:spPr bwMode="auto">
            <a:xfrm>
              <a:off x="3063904" y="4560888"/>
              <a:ext cx="1032665" cy="1050905"/>
            </a:xfrm>
            <a:prstGeom prst="ellipse">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chemeClr val="tx1"/>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Text Box 47"/>
            <p:cNvSpPr txBox="1">
              <a:spLocks noChangeArrowheads="1"/>
            </p:cNvSpPr>
            <p:nvPr/>
          </p:nvSpPr>
          <p:spPr bwMode="auto">
            <a:xfrm>
              <a:off x="3232988" y="4833937"/>
              <a:ext cx="686874" cy="402675"/>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文本</a:t>
              </a:r>
              <a:endParaRPr lang="en-US" altLang="ko-KR" sz="2000" dirty="0"/>
            </a:p>
          </p:txBody>
        </p:sp>
      </p:grpSp>
      <p:grpSp>
        <p:nvGrpSpPr>
          <p:cNvPr id="43" name="网chenying0907出品 56"/>
          <p:cNvGrpSpPr/>
          <p:nvPr/>
        </p:nvGrpSpPr>
        <p:grpSpPr>
          <a:xfrm>
            <a:off x="7923728" y="3658973"/>
            <a:ext cx="1164041" cy="1164694"/>
            <a:chOff x="7670829" y="1968500"/>
            <a:chExt cx="973138" cy="973138"/>
          </a:xfrm>
          <a:solidFill>
            <a:srgbClr val="0070C0"/>
          </a:solidFill>
        </p:grpSpPr>
        <p:sp>
          <p:nvSpPr>
            <p:cNvPr id="44" name="Oval 25"/>
            <p:cNvSpPr>
              <a:spLocks noChangeArrowheads="1"/>
            </p:cNvSpPr>
            <p:nvPr/>
          </p:nvSpPr>
          <p:spPr bwMode="auto">
            <a:xfrm>
              <a:off x="7670829" y="1968500"/>
              <a:ext cx="973138" cy="973138"/>
            </a:xfrm>
            <a:prstGeom prst="ellipse">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chemeClr val="tx1"/>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 name="Text Box 50"/>
            <p:cNvSpPr txBox="1">
              <a:spLocks noChangeArrowheads="1"/>
            </p:cNvSpPr>
            <p:nvPr/>
          </p:nvSpPr>
          <p:spPr bwMode="auto">
            <a:xfrm>
              <a:off x="7822284" y="2241550"/>
              <a:ext cx="647541" cy="37287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chemeClr val="tx1"/>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文本</a:t>
              </a:r>
              <a:endParaRPr lang="en-US" altLang="ko-KR" sz="2000" dirty="0"/>
            </a:p>
          </p:txBody>
        </p:sp>
      </p:gr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anim calcmode="lin" valueType="num">
                                          <p:cBhvr>
                                            <p:cTn id="18" dur="500" fill="hold"/>
                                            <p:tgtEl>
                                              <p:spTgt spid="34"/>
                                            </p:tgtEl>
                                            <p:attrNameLst>
                                              <p:attrName>ppt_x</p:attrName>
                                            </p:attrNameLst>
                                          </p:cBhvr>
                                          <p:tavLst>
                                            <p:tav tm="0">
                                              <p:val>
                                                <p:strVal val="#ppt_x"/>
                                              </p:val>
                                            </p:tav>
                                            <p:tav tm="100000">
                                              <p:val>
                                                <p:strVal val="#ppt_x"/>
                                              </p:val>
                                            </p:tav>
                                          </p:tavLst>
                                        </p:anim>
                                        <p:anim calcmode="lin" valueType="num">
                                          <p:cBhvr>
                                            <p:cTn id="19" dur="5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strVal val="#ppt_x"/>
                                              </p:val>
                                            </p:tav>
                                            <p:tav tm="100000">
                                              <p:val>
                                                <p:strVal val="#ppt_x"/>
                                              </p:val>
                                            </p:tav>
                                          </p:tavLst>
                                        </p:anim>
                                        <p:anim calcmode="lin" valueType="num">
                                          <p:cBhvr>
                                            <p:cTn id="31" dur="5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strVal val="#ppt_x"/>
                                              </p:val>
                                            </p:tav>
                                            <p:tav tm="100000">
                                              <p:val>
                                                <p:strVal val="#ppt_x"/>
                                              </p:val>
                                            </p:tav>
                                          </p:tavLst>
                                        </p:anim>
                                        <p:anim calcmode="lin" valueType="num">
                                          <p:cBhvr>
                                            <p:cTn id="37" dur="5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7"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anim calcmode="lin" valueType="num">
                                          <p:cBhvr>
                                            <p:cTn id="42" dur="500" fill="hold"/>
                                            <p:tgtEl>
                                              <p:spTgt spid="5"/>
                                            </p:tgtEl>
                                            <p:attrNameLst>
                                              <p:attrName>ppt_x</p:attrName>
                                            </p:attrNameLst>
                                          </p:cBhvr>
                                          <p:tavLst>
                                            <p:tav tm="0">
                                              <p:val>
                                                <p:strVal val="#ppt_x"/>
                                              </p:val>
                                            </p:tav>
                                            <p:tav tm="100000">
                                              <p:val>
                                                <p:strVal val="#ppt_x"/>
                                              </p:val>
                                            </p:tav>
                                          </p:tavLst>
                                        </p:anim>
                                        <p:anim calcmode="lin" valueType="num">
                                          <p:cBhvr>
                                            <p:cTn id="43" dur="5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2" presetClass="entr" presetSubtype="4"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par>
                              <p:cTn id="64" fill="hold">
                                <p:stCondLst>
                                  <p:cond delay="35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40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12" grpId="0"/>
          <p:bldP spid="16"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anim calcmode="lin" valueType="num">
                                          <p:cBhvr>
                                            <p:cTn id="18" dur="500" fill="hold"/>
                                            <p:tgtEl>
                                              <p:spTgt spid="34"/>
                                            </p:tgtEl>
                                            <p:attrNameLst>
                                              <p:attrName>ppt_x</p:attrName>
                                            </p:attrNameLst>
                                          </p:cBhvr>
                                          <p:tavLst>
                                            <p:tav tm="0">
                                              <p:val>
                                                <p:strVal val="#ppt_x"/>
                                              </p:val>
                                            </p:tav>
                                            <p:tav tm="100000">
                                              <p:val>
                                                <p:strVal val="#ppt_x"/>
                                              </p:val>
                                            </p:tav>
                                          </p:tavLst>
                                        </p:anim>
                                        <p:anim calcmode="lin" valueType="num">
                                          <p:cBhvr>
                                            <p:cTn id="19" dur="5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strVal val="#ppt_x"/>
                                              </p:val>
                                            </p:tav>
                                            <p:tav tm="100000">
                                              <p:val>
                                                <p:strVal val="#ppt_x"/>
                                              </p:val>
                                            </p:tav>
                                          </p:tavLst>
                                        </p:anim>
                                        <p:anim calcmode="lin" valueType="num">
                                          <p:cBhvr>
                                            <p:cTn id="31" dur="5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strVal val="#ppt_x"/>
                                              </p:val>
                                            </p:tav>
                                            <p:tav tm="100000">
                                              <p:val>
                                                <p:strVal val="#ppt_x"/>
                                              </p:val>
                                            </p:tav>
                                          </p:tavLst>
                                        </p:anim>
                                        <p:anim calcmode="lin" valueType="num">
                                          <p:cBhvr>
                                            <p:cTn id="37" dur="5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7"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anim calcmode="lin" valueType="num">
                                          <p:cBhvr>
                                            <p:cTn id="42" dur="500" fill="hold"/>
                                            <p:tgtEl>
                                              <p:spTgt spid="5"/>
                                            </p:tgtEl>
                                            <p:attrNameLst>
                                              <p:attrName>ppt_x</p:attrName>
                                            </p:attrNameLst>
                                          </p:cBhvr>
                                          <p:tavLst>
                                            <p:tav tm="0">
                                              <p:val>
                                                <p:strVal val="#ppt_x"/>
                                              </p:val>
                                            </p:tav>
                                            <p:tav tm="100000">
                                              <p:val>
                                                <p:strVal val="#ppt_x"/>
                                              </p:val>
                                            </p:tav>
                                          </p:tavLst>
                                        </p:anim>
                                        <p:anim calcmode="lin" valueType="num">
                                          <p:cBhvr>
                                            <p:cTn id="43" dur="5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2" presetClass="entr" presetSubtype="4"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par>
                              <p:cTn id="64" fill="hold">
                                <p:stCondLst>
                                  <p:cond delay="35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40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12" grpId="0"/>
          <p:bldP spid="16"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 name="Oval 2"/>
          <p:cNvSpPr>
            <a:spLocks noChangeArrowheads="1"/>
          </p:cNvSpPr>
          <p:nvPr/>
        </p:nvSpPr>
        <p:spPr bwMode="auto">
          <a:xfrm>
            <a:off x="4443698" y="1656234"/>
            <a:ext cx="2419780" cy="242018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6" name="Oval 3"/>
          <p:cNvSpPr>
            <a:spLocks noChangeArrowheads="1"/>
          </p:cNvSpPr>
          <p:nvPr/>
        </p:nvSpPr>
        <p:spPr bwMode="auto">
          <a:xfrm>
            <a:off x="3751898" y="2889177"/>
            <a:ext cx="2419780" cy="2420186"/>
          </a:xfrm>
          <a:prstGeom prst="ellipse">
            <a:avLst/>
          </a:prstGeom>
          <a:gradFill rotWithShape="1">
            <a:gsLst>
              <a:gs pos="0">
                <a:srgbClr val="B2B2B2"/>
              </a:gs>
              <a:gs pos="100000">
                <a:schemeClr val="bg1"/>
              </a:gs>
            </a:gsLst>
            <a:lin ang="18900000" scaled="1"/>
          </a:gradFill>
          <a:ln w="25400">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nchor="ctr"/>
          <a:lstStyle/>
          <a:p>
            <a:endParaRPr lang="zh-CN" altLang="en-US"/>
          </a:p>
        </p:txBody>
      </p:sp>
      <p:sp>
        <p:nvSpPr>
          <p:cNvPr id="7" name="Oval 4"/>
          <p:cNvSpPr>
            <a:spLocks noChangeArrowheads="1"/>
          </p:cNvSpPr>
          <p:nvPr/>
        </p:nvSpPr>
        <p:spPr bwMode="auto">
          <a:xfrm>
            <a:off x="5135500" y="2889177"/>
            <a:ext cx="2419780" cy="2420186"/>
          </a:xfrm>
          <a:prstGeom prst="ellipse">
            <a:avLst/>
          </a:prstGeom>
          <a:gradFill rotWithShape="1">
            <a:gsLst>
              <a:gs pos="0">
                <a:schemeClr val="bg1"/>
              </a:gs>
              <a:gs pos="100000">
                <a:srgbClr val="B2B2B2"/>
              </a:gs>
            </a:gsLst>
            <a:lin ang="2700000" scaled="1"/>
          </a:gradFill>
          <a:ln w="25400">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nchor="ctr"/>
          <a:lstStyle/>
          <a:p>
            <a:endParaRPr lang="zh-CN" altLang="en-US"/>
          </a:p>
        </p:txBody>
      </p:sp>
      <p:sp>
        <p:nvSpPr>
          <p:cNvPr id="8" name="未知"/>
          <p:cNvSpPr/>
          <p:nvPr/>
        </p:nvSpPr>
        <p:spPr bwMode="auto">
          <a:xfrm>
            <a:off x="5149212" y="3110159"/>
            <a:ext cx="1008750" cy="1121685"/>
          </a:xfrm>
          <a:custGeom>
            <a:avLst/>
            <a:gdLst>
              <a:gd name="T0" fmla="*/ 331 w 662"/>
              <a:gd name="T1" fmla="*/ 0 h 736"/>
              <a:gd name="T2" fmla="*/ 662 w 662"/>
              <a:gd name="T3" fmla="*/ 556 h 736"/>
              <a:gd name="T4" fmla="*/ 0 w 662"/>
              <a:gd name="T5" fmla="*/ 554 h 736"/>
              <a:gd name="T6" fmla="*/ 331 w 662"/>
              <a:gd name="T7" fmla="*/ 0 h 736"/>
            </a:gdLst>
            <a:ahLst/>
            <a:cxnLst>
              <a:cxn ang="0">
                <a:pos x="T0" y="T1"/>
              </a:cxn>
              <a:cxn ang="0">
                <a:pos x="T2" y="T3"/>
              </a:cxn>
              <a:cxn ang="0">
                <a:pos x="T4" y="T5"/>
              </a:cxn>
              <a:cxn ang="0">
                <a:pos x="T6" y="T7"/>
              </a:cxn>
            </a:cxnLst>
            <a:rect l="0" t="0" r="r" b="b"/>
            <a:pathLst>
              <a:path w="662" h="736">
                <a:moveTo>
                  <a:pt x="331" y="0"/>
                </a:moveTo>
                <a:cubicBezTo>
                  <a:pt x="331" y="0"/>
                  <a:pt x="644" y="210"/>
                  <a:pt x="662" y="556"/>
                </a:cubicBezTo>
                <a:cubicBezTo>
                  <a:pt x="340" y="736"/>
                  <a:pt x="0" y="554"/>
                  <a:pt x="0" y="554"/>
                </a:cubicBezTo>
                <a:cubicBezTo>
                  <a:pt x="6" y="222"/>
                  <a:pt x="331" y="0"/>
                  <a:pt x="331" y="0"/>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9" name="未知"/>
          <p:cNvSpPr/>
          <p:nvPr/>
        </p:nvSpPr>
        <p:spPr bwMode="auto">
          <a:xfrm>
            <a:off x="5655117" y="2695626"/>
            <a:ext cx="1197699" cy="1258847"/>
          </a:xfrm>
          <a:custGeom>
            <a:avLst/>
            <a:gdLst>
              <a:gd name="T0" fmla="*/ 0 w 786"/>
              <a:gd name="T1" fmla="*/ 431800 h 826"/>
              <a:gd name="T2" fmla="*/ 1247775 w 786"/>
              <a:gd name="T3" fmla="*/ 320675 h 826"/>
              <a:gd name="T4" fmla="*/ 530225 w 786"/>
              <a:gd name="T5" fmla="*/ 1311275 h 826"/>
              <a:gd name="T6" fmla="*/ 0 w 786"/>
              <a:gd name="T7" fmla="*/ 431800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6" h="826">
                <a:moveTo>
                  <a:pt x="0" y="272"/>
                </a:moveTo>
                <a:cubicBezTo>
                  <a:pt x="0" y="272"/>
                  <a:pt x="350" y="0"/>
                  <a:pt x="786" y="202"/>
                </a:cubicBezTo>
                <a:cubicBezTo>
                  <a:pt x="786" y="202"/>
                  <a:pt x="744" y="656"/>
                  <a:pt x="334" y="826"/>
                </a:cubicBezTo>
                <a:cubicBezTo>
                  <a:pt x="296" y="466"/>
                  <a:pt x="0" y="272"/>
                  <a:pt x="0" y="272"/>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0" name="未知"/>
          <p:cNvSpPr/>
          <p:nvPr/>
        </p:nvSpPr>
        <p:spPr bwMode="auto">
          <a:xfrm>
            <a:off x="4451317" y="2692577"/>
            <a:ext cx="1200748" cy="1264942"/>
          </a:xfrm>
          <a:custGeom>
            <a:avLst/>
            <a:gdLst>
              <a:gd name="T0" fmla="*/ 727075 w 788"/>
              <a:gd name="T1" fmla="*/ 1317625 h 826"/>
              <a:gd name="T2" fmla="*/ 0 w 788"/>
              <a:gd name="T3" fmla="*/ 322228 h 826"/>
              <a:gd name="T4" fmla="*/ 1250950 w 788"/>
              <a:gd name="T5" fmla="*/ 437081 h 826"/>
              <a:gd name="T6" fmla="*/ 727075 w 788"/>
              <a:gd name="T7" fmla="*/ 1317625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8" h="826">
                <a:moveTo>
                  <a:pt x="458" y="826"/>
                </a:moveTo>
                <a:cubicBezTo>
                  <a:pt x="458" y="826"/>
                  <a:pt x="68" y="698"/>
                  <a:pt x="0" y="202"/>
                </a:cubicBezTo>
                <a:cubicBezTo>
                  <a:pt x="0" y="202"/>
                  <a:pt x="418" y="0"/>
                  <a:pt x="788" y="274"/>
                </a:cubicBezTo>
                <a:cubicBezTo>
                  <a:pt x="438" y="526"/>
                  <a:pt x="458" y="826"/>
                  <a:pt x="458" y="826"/>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1" name="未知"/>
          <p:cNvSpPr/>
          <p:nvPr/>
        </p:nvSpPr>
        <p:spPr bwMode="auto">
          <a:xfrm>
            <a:off x="5042548" y="3954468"/>
            <a:ext cx="1219032" cy="1139973"/>
          </a:xfrm>
          <a:custGeom>
            <a:avLst/>
            <a:gdLst>
              <a:gd name="T0" fmla="*/ 107950 w 800"/>
              <a:gd name="T1" fmla="*/ 0 h 748"/>
              <a:gd name="T2" fmla="*/ 1165225 w 800"/>
              <a:gd name="T3" fmla="*/ 6350 h 748"/>
              <a:gd name="T4" fmla="*/ 635000 w 800"/>
              <a:gd name="T5" fmla="*/ 1187450 h 748"/>
              <a:gd name="T6" fmla="*/ 107950 w 800"/>
              <a:gd name="T7" fmla="*/ 0 h 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748">
                <a:moveTo>
                  <a:pt x="68" y="0"/>
                </a:moveTo>
                <a:cubicBezTo>
                  <a:pt x="68" y="0"/>
                  <a:pt x="406" y="182"/>
                  <a:pt x="734" y="4"/>
                </a:cubicBezTo>
                <a:cubicBezTo>
                  <a:pt x="734" y="4"/>
                  <a:pt x="800" y="460"/>
                  <a:pt x="400" y="748"/>
                </a:cubicBezTo>
                <a:cubicBezTo>
                  <a:pt x="0" y="468"/>
                  <a:pt x="68" y="0"/>
                  <a:pt x="68" y="0"/>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12" name="Oval 10"/>
          <p:cNvSpPr>
            <a:spLocks noChangeArrowheads="1"/>
          </p:cNvSpPr>
          <p:nvPr/>
        </p:nvSpPr>
        <p:spPr bwMode="auto">
          <a:xfrm>
            <a:off x="3940849" y="5403821"/>
            <a:ext cx="3449861" cy="356622"/>
          </a:xfrm>
          <a:prstGeom prst="ellipse">
            <a:avLst/>
          </a:prstGeom>
          <a:gradFill rotWithShape="1">
            <a:gsLst>
              <a:gs pos="0">
                <a:schemeClr val="tx1">
                  <a:alpha val="20000"/>
                </a:schemeClr>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nchor="ctr"/>
          <a:lstStyle/>
          <a:p>
            <a:endParaRPr lang="zh-CN" altLang="en-US"/>
          </a:p>
        </p:txBody>
      </p:sp>
      <p:sp>
        <p:nvSpPr>
          <p:cNvPr id="13" name="Text Box 14"/>
          <p:cNvSpPr txBox="1">
            <a:spLocks noChangeArrowheads="1"/>
          </p:cNvSpPr>
          <p:nvPr/>
        </p:nvSpPr>
        <p:spPr bwMode="auto">
          <a:xfrm>
            <a:off x="5250433" y="3456556"/>
            <a:ext cx="779602" cy="44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l" eaLnBrk="1" hangingPunct="1"/>
            <a:r>
              <a:rPr lang="zh-CN" altLang="en-US" sz="2300" b="1" i="0" dirty="0">
                <a:solidFill>
                  <a:schemeClr val="bg1"/>
                </a:solidFill>
                <a:latin typeface="微软雅黑" panose="020B0503020204020204" pitchFamily="34" charset="-122"/>
                <a:ea typeface="微软雅黑" panose="020B0503020204020204" pitchFamily="34" charset="-122"/>
              </a:rPr>
              <a:t>标题</a:t>
            </a:r>
          </a:p>
        </p:txBody>
      </p:sp>
      <p:sp>
        <p:nvSpPr>
          <p:cNvPr id="14" name="Rectangle 15"/>
          <p:cNvSpPr>
            <a:spLocks noChangeArrowheads="1"/>
          </p:cNvSpPr>
          <p:nvPr/>
        </p:nvSpPr>
        <p:spPr bwMode="auto">
          <a:xfrm>
            <a:off x="6146367" y="3964948"/>
            <a:ext cx="1226652" cy="93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722" tIns="43861" rIns="87722" bIns="43861">
            <a:spAutoFit/>
          </a:bodyPr>
          <a:lstStyle/>
          <a:p>
            <a:pPr algn="l"/>
            <a:r>
              <a:rPr lang="zh-CN" altLang="en-US" sz="1800" dirty="0">
                <a:latin typeface="微软雅黑" panose="020B0503020204020204" pitchFamily="34" charset="-122"/>
                <a:ea typeface="微软雅黑" panose="020B0503020204020204" pitchFamily="34" charset="-122"/>
              </a:rPr>
              <a:t>单击此处添加段落文字内容</a:t>
            </a:r>
          </a:p>
        </p:txBody>
      </p:sp>
      <p:sp>
        <p:nvSpPr>
          <p:cNvPr id="15" name="Rectangle 16"/>
          <p:cNvSpPr>
            <a:spLocks noChangeArrowheads="1"/>
          </p:cNvSpPr>
          <p:nvPr/>
        </p:nvSpPr>
        <p:spPr bwMode="auto">
          <a:xfrm>
            <a:off x="4090298" y="3964948"/>
            <a:ext cx="1226652" cy="93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722" tIns="43861" rIns="87722" bIns="43861">
            <a:spAutoFit/>
          </a:bodyPr>
          <a:lstStyle/>
          <a:p>
            <a:pPr algn="l"/>
            <a:r>
              <a:rPr lang="zh-CN" altLang="en-US" sz="1800" dirty="0">
                <a:latin typeface="微软雅黑" panose="020B0503020204020204" pitchFamily="34" charset="-122"/>
                <a:ea typeface="微软雅黑" panose="020B0503020204020204" pitchFamily="34" charset="-122"/>
              </a:rPr>
              <a:t>单击此处添加段落文字内容</a:t>
            </a:r>
          </a:p>
        </p:txBody>
      </p:sp>
      <p:sp>
        <p:nvSpPr>
          <p:cNvPr id="16" name="Rectangle 17"/>
          <p:cNvSpPr>
            <a:spLocks noChangeArrowheads="1"/>
          </p:cNvSpPr>
          <p:nvPr/>
        </p:nvSpPr>
        <p:spPr bwMode="auto">
          <a:xfrm>
            <a:off x="4841563" y="2075133"/>
            <a:ext cx="1648430" cy="6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22" tIns="43861" rIns="87722" bIns="43861">
            <a:spAutoFit/>
          </a:bodyPr>
          <a:lstStyle/>
          <a:p>
            <a:pPr algn="l"/>
            <a:r>
              <a:rPr lang="zh-CN" altLang="en-US" sz="1800" dirty="0">
                <a:solidFill>
                  <a:schemeClr val="bg1"/>
                </a:solidFill>
                <a:latin typeface="微软雅黑" panose="020B0503020204020204" pitchFamily="34" charset="-122"/>
                <a:ea typeface="微软雅黑" panose="020B0503020204020204" pitchFamily="34" charset="-122"/>
              </a:rPr>
              <a:t>单击此处添加段落文字内容</a:t>
            </a:r>
          </a:p>
        </p:txBody>
      </p:sp>
      <p:sp>
        <p:nvSpPr>
          <p:cNvPr id="17" name="Text Box 20"/>
          <p:cNvSpPr txBox="1">
            <a:spLocks noChangeArrowheads="1"/>
          </p:cNvSpPr>
          <p:nvPr/>
        </p:nvSpPr>
        <p:spPr bwMode="auto">
          <a:xfrm>
            <a:off x="5301523" y="4298903"/>
            <a:ext cx="669629" cy="38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l" eaLnBrk="1" hangingPunct="1"/>
            <a:r>
              <a:rPr lang="zh-CN" altLang="en-US" sz="1900" i="0" dirty="0">
                <a:solidFill>
                  <a:schemeClr val="bg1"/>
                </a:solidFill>
                <a:latin typeface="微软雅黑" panose="020B0503020204020204" pitchFamily="34" charset="-122"/>
                <a:ea typeface="微软雅黑" panose="020B0503020204020204" pitchFamily="34" charset="-122"/>
              </a:rPr>
              <a:t>文本</a:t>
            </a:r>
          </a:p>
        </p:txBody>
      </p:sp>
      <p:sp>
        <p:nvSpPr>
          <p:cNvPr id="19" name="Text Box 21"/>
          <p:cNvSpPr txBox="1">
            <a:spLocks noChangeArrowheads="1"/>
          </p:cNvSpPr>
          <p:nvPr/>
        </p:nvSpPr>
        <p:spPr bwMode="auto">
          <a:xfrm>
            <a:off x="6023437" y="3093396"/>
            <a:ext cx="669629" cy="38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l" eaLnBrk="1" hangingPunct="1"/>
            <a:r>
              <a:rPr lang="zh-CN" altLang="en-US" sz="1900" i="0" dirty="0">
                <a:solidFill>
                  <a:schemeClr val="bg1"/>
                </a:solidFill>
                <a:latin typeface="微软雅黑" panose="020B0503020204020204" pitchFamily="34" charset="-122"/>
                <a:ea typeface="微软雅黑" panose="020B0503020204020204" pitchFamily="34" charset="-122"/>
              </a:rPr>
              <a:t>文本</a:t>
            </a:r>
          </a:p>
        </p:txBody>
      </p:sp>
      <p:sp>
        <p:nvSpPr>
          <p:cNvPr id="20" name="Text Box 22"/>
          <p:cNvSpPr txBox="1">
            <a:spLocks noChangeArrowheads="1"/>
          </p:cNvSpPr>
          <p:nvPr/>
        </p:nvSpPr>
        <p:spPr bwMode="auto">
          <a:xfrm>
            <a:off x="2206637" y="1814736"/>
            <a:ext cx="1991593" cy="4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pPr>
            <a:r>
              <a:rPr lang="zh-CN" altLang="en-US" sz="2300" b="1" i="0" dirty="0">
                <a:solidFill>
                  <a:schemeClr val="bg2">
                    <a:lumMod val="10000"/>
                  </a:schemeClr>
                </a:solidFill>
                <a:ea typeface="微软雅黑" panose="020B0503020204020204" pitchFamily="34" charset="-122"/>
              </a:rPr>
              <a:t>此处添加内容</a:t>
            </a:r>
          </a:p>
        </p:txBody>
      </p:sp>
      <p:sp>
        <p:nvSpPr>
          <p:cNvPr id="21" name="Rectangle 23"/>
          <p:cNvSpPr>
            <a:spLocks noChangeArrowheads="1"/>
          </p:cNvSpPr>
          <p:nvPr/>
        </p:nvSpPr>
        <p:spPr bwMode="auto">
          <a:xfrm>
            <a:off x="6934836" y="1752826"/>
            <a:ext cx="2389373" cy="76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22" tIns="43861" rIns="87722" bIns="43861">
            <a:spAutoFit/>
          </a:bodyPr>
          <a:lstStyle/>
          <a:p>
            <a:pPr marL="252730" indent="-252730">
              <a:lnSpc>
                <a:spcPct val="120000"/>
              </a:lnSpc>
              <a:buFontTx/>
              <a:buChar char="•"/>
            </a:pPr>
            <a:r>
              <a:rPr lang="zh-CN" altLang="en-US" sz="1800" dirty="0">
                <a:latin typeface="微软雅黑" panose="020B0503020204020204" pitchFamily="34" charset="-122"/>
                <a:ea typeface="微软雅黑" panose="020B0503020204020204" pitchFamily="34" charset="-122"/>
              </a:rPr>
              <a:t>单击添加段落文字</a:t>
            </a:r>
          </a:p>
          <a:p>
            <a:pPr marL="252730" indent="-252730">
              <a:lnSpc>
                <a:spcPct val="120000"/>
              </a:lnSpc>
              <a:buFontTx/>
              <a:buChar char="•"/>
            </a:pPr>
            <a:r>
              <a:rPr lang="zh-CN" altLang="en-US" sz="1800" dirty="0">
                <a:latin typeface="微软雅黑" panose="020B0503020204020204" pitchFamily="34" charset="-122"/>
                <a:ea typeface="微软雅黑" panose="020B0503020204020204" pitchFamily="34" charset="-122"/>
              </a:rPr>
              <a:t>单击添加段落文字</a:t>
            </a:r>
          </a:p>
        </p:txBody>
      </p:sp>
      <p:sp>
        <p:nvSpPr>
          <p:cNvPr id="22" name="Text Box 24"/>
          <p:cNvSpPr txBox="1">
            <a:spLocks noChangeArrowheads="1"/>
          </p:cNvSpPr>
          <p:nvPr/>
        </p:nvSpPr>
        <p:spPr bwMode="auto">
          <a:xfrm>
            <a:off x="1584573" y="4582371"/>
            <a:ext cx="1991593" cy="4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pPr>
            <a:r>
              <a:rPr lang="zh-CN" altLang="en-US" sz="2300" b="1" i="0" dirty="0">
                <a:solidFill>
                  <a:schemeClr val="bg2">
                    <a:lumMod val="10000"/>
                  </a:schemeClr>
                </a:solidFill>
                <a:ea typeface="微软雅黑" panose="020B0503020204020204" pitchFamily="34" charset="-122"/>
              </a:rPr>
              <a:t>此处添加内容</a:t>
            </a:r>
          </a:p>
        </p:txBody>
      </p:sp>
      <p:sp>
        <p:nvSpPr>
          <p:cNvPr id="23" name="Rectangle 25"/>
          <p:cNvSpPr>
            <a:spLocks noChangeArrowheads="1"/>
          </p:cNvSpPr>
          <p:nvPr/>
        </p:nvSpPr>
        <p:spPr bwMode="auto">
          <a:xfrm>
            <a:off x="1624632" y="5092923"/>
            <a:ext cx="2389373" cy="76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22" tIns="43861" rIns="87722" bIns="43861">
            <a:spAutoFit/>
          </a:bodyPr>
          <a:lstStyle/>
          <a:p>
            <a:pPr marL="252730" indent="-252730">
              <a:lnSpc>
                <a:spcPct val="120000"/>
              </a:lnSpc>
              <a:buFontTx/>
              <a:buChar char="•"/>
            </a:pPr>
            <a:r>
              <a:rPr lang="zh-CN" altLang="en-US" sz="1800" dirty="0">
                <a:latin typeface="微软雅黑" panose="020B0503020204020204" pitchFamily="34" charset="-122"/>
                <a:ea typeface="微软雅黑" panose="020B0503020204020204" pitchFamily="34" charset="-122"/>
              </a:rPr>
              <a:t>单击添加段落文字</a:t>
            </a:r>
          </a:p>
          <a:p>
            <a:pPr marL="252730" indent="-252730">
              <a:lnSpc>
                <a:spcPct val="120000"/>
              </a:lnSpc>
              <a:buFontTx/>
              <a:buChar char="•"/>
            </a:pPr>
            <a:r>
              <a:rPr lang="zh-CN" altLang="en-US" sz="1800" dirty="0">
                <a:latin typeface="微软雅黑" panose="020B0503020204020204" pitchFamily="34" charset="-122"/>
                <a:ea typeface="微软雅黑" panose="020B0503020204020204" pitchFamily="34" charset="-122"/>
              </a:rPr>
              <a:t>单击添加段落文字</a:t>
            </a:r>
          </a:p>
        </p:txBody>
      </p:sp>
      <p:sp>
        <p:nvSpPr>
          <p:cNvPr id="24" name="Text Box 26"/>
          <p:cNvSpPr txBox="1">
            <a:spLocks noChangeArrowheads="1"/>
          </p:cNvSpPr>
          <p:nvPr/>
        </p:nvSpPr>
        <p:spPr bwMode="auto">
          <a:xfrm>
            <a:off x="7587558" y="4582371"/>
            <a:ext cx="1991595" cy="4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pPr>
            <a:r>
              <a:rPr lang="zh-CN" altLang="en-US" sz="2300" b="1" i="0" dirty="0">
                <a:solidFill>
                  <a:schemeClr val="bg2">
                    <a:lumMod val="10000"/>
                  </a:schemeClr>
                </a:solidFill>
                <a:ea typeface="微软雅黑" panose="020B0503020204020204" pitchFamily="34" charset="-122"/>
              </a:rPr>
              <a:t>此处添加内容</a:t>
            </a:r>
          </a:p>
        </p:txBody>
      </p:sp>
      <p:sp>
        <p:nvSpPr>
          <p:cNvPr id="27" name="Rectangle 27"/>
          <p:cNvSpPr>
            <a:spLocks noChangeArrowheads="1"/>
          </p:cNvSpPr>
          <p:nvPr/>
        </p:nvSpPr>
        <p:spPr bwMode="auto">
          <a:xfrm>
            <a:off x="7627618" y="5092923"/>
            <a:ext cx="2389373" cy="76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22" tIns="43861" rIns="87722" bIns="43861">
            <a:spAutoFit/>
          </a:bodyPr>
          <a:lstStyle/>
          <a:p>
            <a:pPr marL="252730" indent="-252730">
              <a:lnSpc>
                <a:spcPct val="120000"/>
              </a:lnSpc>
              <a:buFontTx/>
              <a:buChar char="•"/>
            </a:pPr>
            <a:r>
              <a:rPr lang="zh-CN" altLang="en-US" sz="1800" dirty="0">
                <a:latin typeface="微软雅黑" panose="020B0503020204020204" pitchFamily="34" charset="-122"/>
                <a:ea typeface="微软雅黑" panose="020B0503020204020204" pitchFamily="34" charset="-122"/>
              </a:rPr>
              <a:t>单击添加段落文字</a:t>
            </a:r>
          </a:p>
          <a:p>
            <a:pPr marL="252730" indent="-252730">
              <a:lnSpc>
                <a:spcPct val="120000"/>
              </a:lnSpc>
              <a:buFontTx/>
              <a:buChar char="•"/>
            </a:pPr>
            <a:r>
              <a:rPr lang="zh-CN" altLang="en-US" sz="1800" dirty="0">
                <a:latin typeface="微软雅黑" panose="020B0503020204020204" pitchFamily="34" charset="-122"/>
                <a:ea typeface="微软雅黑" panose="020B0503020204020204" pitchFamily="34" charset="-122"/>
              </a:rPr>
              <a:t>单击添加段落文字</a:t>
            </a:r>
          </a:p>
        </p:txBody>
      </p:sp>
      <p:sp>
        <p:nvSpPr>
          <p:cNvPr id="28" name="Text Box 21"/>
          <p:cNvSpPr txBox="1">
            <a:spLocks noChangeArrowheads="1"/>
          </p:cNvSpPr>
          <p:nvPr/>
        </p:nvSpPr>
        <p:spPr bwMode="auto">
          <a:xfrm>
            <a:off x="4650941" y="3110163"/>
            <a:ext cx="669629" cy="38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722" tIns="43861" rIns="87722" bIns="43861">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l" eaLnBrk="1" hangingPunct="1"/>
            <a:r>
              <a:rPr lang="zh-CN" altLang="en-US" sz="1900" i="0" dirty="0">
                <a:solidFill>
                  <a:schemeClr val="bg1"/>
                </a:solidFill>
                <a:latin typeface="微软雅黑" panose="020B0503020204020204" pitchFamily="34" charset="-122"/>
                <a:ea typeface="微软雅黑" panose="020B0503020204020204" pitchFamily="34" charset="-122"/>
              </a:rPr>
              <a:t>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childTnLst>
                                    </p:cTn>
                                  </p:par>
                                </p:childTnLst>
                              </p:cTn>
                            </p:par>
                            <p:par>
                              <p:cTn id="71" fill="hold">
                                <p:stCondLst>
                                  <p:cond delay="500"/>
                                </p:stCondLst>
                                <p:childTnLst>
                                  <p:par>
                                    <p:cTn id="72" presetID="29"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ppt_x</p:attrName>
                                            </p:attrNameLst>
                                          </p:cBhvr>
                                          <p:tavLst>
                                            <p:tav tm="0">
                                              <p:val>
                                                <p:strVal val="#ppt_x-.2"/>
                                              </p:val>
                                            </p:tav>
                                            <p:tav tm="100000">
                                              <p:val>
                                                <p:strVal val="#ppt_x"/>
                                              </p:val>
                                            </p:tav>
                                          </p:tavLst>
                                        </p:anim>
                                        <p:anim calcmode="lin" valueType="num">
                                          <p:cBhvr>
                                            <p:cTn id="75"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6" dur="500"/>
                                            <p:tgtEl>
                                              <p:spTgt spid="20"/>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ppt_x</p:attrName>
                                            </p:attrNameLst>
                                          </p:cBhvr>
                                          <p:tavLst>
                                            <p:tav tm="0">
                                              <p:val>
                                                <p:strVal val="#ppt_x-.2"/>
                                              </p:val>
                                            </p:tav>
                                            <p:tav tm="100000">
                                              <p:val>
                                                <p:strVal val="#ppt_x"/>
                                              </p:val>
                                            </p:tav>
                                          </p:tavLst>
                                        </p:anim>
                                        <p:anim calcmode="lin" valueType="num">
                                          <p:cBhvr>
                                            <p:cTn id="80"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1" dur="500"/>
                                            <p:tgtEl>
                                              <p:spTgt spid="22"/>
                                            </p:tgtEl>
                                          </p:cBhvr>
                                        </p:animEffect>
                                      </p:childTnLst>
                                    </p:cTn>
                                  </p:par>
                                  <p:par>
                                    <p:cTn id="82" presetID="29"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ppt_x</p:attrName>
                                            </p:attrNameLst>
                                          </p:cBhvr>
                                          <p:tavLst>
                                            <p:tav tm="0">
                                              <p:val>
                                                <p:strVal val="#ppt_x-.2"/>
                                              </p:val>
                                            </p:tav>
                                            <p:tav tm="100000">
                                              <p:val>
                                                <p:strVal val="#ppt_x"/>
                                              </p:val>
                                            </p:tav>
                                          </p:tavLst>
                                        </p:anim>
                                        <p:anim calcmode="lin" valueType="num">
                                          <p:cBhvr>
                                            <p:cTn id="85"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6" dur="500"/>
                                            <p:tgtEl>
                                              <p:spTgt spid="24"/>
                                            </p:tgtEl>
                                          </p:cBhvr>
                                        </p:animEffect>
                                      </p:childTnLst>
                                    </p:cTn>
                                  </p:par>
                                </p:childTnLst>
                              </p:cTn>
                            </p:par>
                            <p:par>
                              <p:cTn id="87" fill="hold">
                                <p:stCondLst>
                                  <p:cond delay="1000"/>
                                </p:stCondLst>
                                <p:childTnLst>
                                  <p:par>
                                    <p:cTn id="88" presetID="29" presetClass="entr" presetSubtype="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ppt_x</p:attrName>
                                            </p:attrNameLst>
                                          </p:cBhvr>
                                          <p:tavLst>
                                            <p:tav tm="0">
                                              <p:val>
                                                <p:strVal val="#ppt_x-.2"/>
                                              </p:val>
                                            </p:tav>
                                            <p:tav tm="100000">
                                              <p:val>
                                                <p:strVal val="#ppt_x"/>
                                              </p:val>
                                            </p:tav>
                                          </p:tavLst>
                                        </p:anim>
                                        <p:anim calcmode="lin" valueType="num">
                                          <p:cBhvr>
                                            <p:cTn id="91"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2" dur="500"/>
                                            <p:tgtEl>
                                              <p:spTgt spid="21"/>
                                            </p:tgtEl>
                                          </p:cBhvr>
                                        </p:animEffect>
                                      </p:childTnLst>
                                    </p:cTn>
                                  </p:par>
                                  <p:par>
                                    <p:cTn id="93" presetID="29"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ppt_x</p:attrName>
                                            </p:attrNameLst>
                                          </p:cBhvr>
                                          <p:tavLst>
                                            <p:tav tm="0">
                                              <p:val>
                                                <p:strVal val="#ppt_x-.2"/>
                                              </p:val>
                                            </p:tav>
                                            <p:tav tm="100000">
                                              <p:val>
                                                <p:strVal val="#ppt_x"/>
                                              </p:val>
                                            </p:tav>
                                          </p:tavLst>
                                        </p:anim>
                                        <p:anim calcmode="lin" valueType="num">
                                          <p:cBhvr>
                                            <p:cTn id="96"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7" dur="500"/>
                                            <p:tgtEl>
                                              <p:spTgt spid="23"/>
                                            </p:tgtEl>
                                          </p:cBhvr>
                                        </p:animEffect>
                                      </p:childTnLst>
                                    </p:cTn>
                                  </p:par>
                                  <p:par>
                                    <p:cTn id="98" presetID="29"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ppt_x</p:attrName>
                                            </p:attrNameLst>
                                          </p:cBhvr>
                                          <p:tavLst>
                                            <p:tav tm="0">
                                              <p:val>
                                                <p:strVal val="#ppt_x-.2"/>
                                              </p:val>
                                            </p:tav>
                                            <p:tav tm="100000">
                                              <p:val>
                                                <p:strVal val="#ppt_x"/>
                                              </p:val>
                                            </p:tav>
                                          </p:tavLst>
                                        </p:anim>
                                        <p:anim calcmode="lin" valueType="num">
                                          <p:cBhvr>
                                            <p:cTn id="101"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9" grpId="0" animBg="1"/>
          <p:bldP spid="10" grpId="0" animBg="1"/>
          <p:bldP spid="11" grpId="0" animBg="1"/>
          <p:bldP spid="12" grpId="0" animBg="1"/>
          <p:bldP spid="13" grpId="0" bldLvl="0" autoUpdateAnimBg="0"/>
          <p:bldP spid="14" grpId="0" bldLvl="0" autoUpdateAnimBg="0"/>
          <p:bldP spid="15" grpId="0" bldLvl="0" autoUpdateAnimBg="0"/>
          <p:bldP spid="16" grpId="0" bldLvl="0" autoUpdateAnimBg="0"/>
          <p:bldP spid="17"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7" grpId="0" bldLvl="0" autoUpdateAnimBg="0"/>
          <p:bldP spid="28"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childTnLst>
                                    </p:cTn>
                                  </p:par>
                                </p:childTnLst>
                              </p:cTn>
                            </p:par>
                            <p:par>
                              <p:cTn id="71" fill="hold">
                                <p:stCondLst>
                                  <p:cond delay="500"/>
                                </p:stCondLst>
                                <p:childTnLst>
                                  <p:par>
                                    <p:cTn id="72" presetID="29"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ppt_x</p:attrName>
                                            </p:attrNameLst>
                                          </p:cBhvr>
                                          <p:tavLst>
                                            <p:tav tm="0">
                                              <p:val>
                                                <p:strVal val="#ppt_x-.2"/>
                                              </p:val>
                                            </p:tav>
                                            <p:tav tm="100000">
                                              <p:val>
                                                <p:strVal val="#ppt_x"/>
                                              </p:val>
                                            </p:tav>
                                          </p:tavLst>
                                        </p:anim>
                                        <p:anim calcmode="lin" valueType="num">
                                          <p:cBhvr>
                                            <p:cTn id="75"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6" dur="500"/>
                                            <p:tgtEl>
                                              <p:spTgt spid="20"/>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ppt_x</p:attrName>
                                            </p:attrNameLst>
                                          </p:cBhvr>
                                          <p:tavLst>
                                            <p:tav tm="0">
                                              <p:val>
                                                <p:strVal val="#ppt_x-.2"/>
                                              </p:val>
                                            </p:tav>
                                            <p:tav tm="100000">
                                              <p:val>
                                                <p:strVal val="#ppt_x"/>
                                              </p:val>
                                            </p:tav>
                                          </p:tavLst>
                                        </p:anim>
                                        <p:anim calcmode="lin" valueType="num">
                                          <p:cBhvr>
                                            <p:cTn id="80"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1" dur="500"/>
                                            <p:tgtEl>
                                              <p:spTgt spid="22"/>
                                            </p:tgtEl>
                                          </p:cBhvr>
                                        </p:animEffect>
                                      </p:childTnLst>
                                    </p:cTn>
                                  </p:par>
                                  <p:par>
                                    <p:cTn id="82" presetID="29"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ppt_x</p:attrName>
                                            </p:attrNameLst>
                                          </p:cBhvr>
                                          <p:tavLst>
                                            <p:tav tm="0">
                                              <p:val>
                                                <p:strVal val="#ppt_x-.2"/>
                                              </p:val>
                                            </p:tav>
                                            <p:tav tm="100000">
                                              <p:val>
                                                <p:strVal val="#ppt_x"/>
                                              </p:val>
                                            </p:tav>
                                          </p:tavLst>
                                        </p:anim>
                                        <p:anim calcmode="lin" valueType="num">
                                          <p:cBhvr>
                                            <p:cTn id="85"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6" dur="500"/>
                                            <p:tgtEl>
                                              <p:spTgt spid="24"/>
                                            </p:tgtEl>
                                          </p:cBhvr>
                                        </p:animEffect>
                                      </p:childTnLst>
                                    </p:cTn>
                                  </p:par>
                                </p:childTnLst>
                              </p:cTn>
                            </p:par>
                            <p:par>
                              <p:cTn id="87" fill="hold">
                                <p:stCondLst>
                                  <p:cond delay="1000"/>
                                </p:stCondLst>
                                <p:childTnLst>
                                  <p:par>
                                    <p:cTn id="88" presetID="29" presetClass="entr" presetSubtype="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ppt_x</p:attrName>
                                            </p:attrNameLst>
                                          </p:cBhvr>
                                          <p:tavLst>
                                            <p:tav tm="0">
                                              <p:val>
                                                <p:strVal val="#ppt_x-.2"/>
                                              </p:val>
                                            </p:tav>
                                            <p:tav tm="100000">
                                              <p:val>
                                                <p:strVal val="#ppt_x"/>
                                              </p:val>
                                            </p:tav>
                                          </p:tavLst>
                                        </p:anim>
                                        <p:anim calcmode="lin" valueType="num">
                                          <p:cBhvr>
                                            <p:cTn id="91"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2" dur="500"/>
                                            <p:tgtEl>
                                              <p:spTgt spid="21"/>
                                            </p:tgtEl>
                                          </p:cBhvr>
                                        </p:animEffect>
                                      </p:childTnLst>
                                    </p:cTn>
                                  </p:par>
                                  <p:par>
                                    <p:cTn id="93" presetID="29"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ppt_x</p:attrName>
                                            </p:attrNameLst>
                                          </p:cBhvr>
                                          <p:tavLst>
                                            <p:tav tm="0">
                                              <p:val>
                                                <p:strVal val="#ppt_x-.2"/>
                                              </p:val>
                                            </p:tav>
                                            <p:tav tm="100000">
                                              <p:val>
                                                <p:strVal val="#ppt_x"/>
                                              </p:val>
                                            </p:tav>
                                          </p:tavLst>
                                        </p:anim>
                                        <p:anim calcmode="lin" valueType="num">
                                          <p:cBhvr>
                                            <p:cTn id="96"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7" dur="500"/>
                                            <p:tgtEl>
                                              <p:spTgt spid="23"/>
                                            </p:tgtEl>
                                          </p:cBhvr>
                                        </p:animEffect>
                                      </p:childTnLst>
                                    </p:cTn>
                                  </p:par>
                                  <p:par>
                                    <p:cTn id="98" presetID="29"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ppt_x</p:attrName>
                                            </p:attrNameLst>
                                          </p:cBhvr>
                                          <p:tavLst>
                                            <p:tav tm="0">
                                              <p:val>
                                                <p:strVal val="#ppt_x-.2"/>
                                              </p:val>
                                            </p:tav>
                                            <p:tav tm="100000">
                                              <p:val>
                                                <p:strVal val="#ppt_x"/>
                                              </p:val>
                                            </p:tav>
                                          </p:tavLst>
                                        </p:anim>
                                        <p:anim calcmode="lin" valueType="num">
                                          <p:cBhvr>
                                            <p:cTn id="101"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9" grpId="0" animBg="1"/>
          <p:bldP spid="10" grpId="0" animBg="1"/>
          <p:bldP spid="11" grpId="0" animBg="1"/>
          <p:bldP spid="12" grpId="0" animBg="1"/>
          <p:bldP spid="13" grpId="0" bldLvl="0" autoUpdateAnimBg="0"/>
          <p:bldP spid="14" grpId="0" bldLvl="0" autoUpdateAnimBg="0"/>
          <p:bldP spid="15" grpId="0" bldLvl="0" autoUpdateAnimBg="0"/>
          <p:bldP spid="16" grpId="0" bldLvl="0" autoUpdateAnimBg="0"/>
          <p:bldP spid="17"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7" grpId="0" bldLvl="0" autoUpdateAnimBg="0"/>
          <p:bldP spid="28" grpId="0" bldLvl="0" autoUpdateAnimBg="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5" name="网chenying0907出品 4"/>
          <p:cNvGrpSpPr/>
          <p:nvPr/>
        </p:nvGrpSpPr>
        <p:grpSpPr>
          <a:xfrm>
            <a:off x="3593800" y="2710229"/>
            <a:ext cx="3028191" cy="3028327"/>
            <a:chOff x="3868719" y="1776670"/>
            <a:chExt cx="2628619" cy="2628031"/>
          </a:xfrm>
          <a:solidFill>
            <a:srgbClr val="0070C0"/>
          </a:solidFill>
        </p:grpSpPr>
        <p:sp>
          <p:nvSpPr>
            <p:cNvPr id="6" name="网chenying0907出品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7" name="Oval 5"/>
            <p:cNvSpPr>
              <a:spLocks noChangeArrowheads="1"/>
            </p:cNvSpPr>
            <p:nvPr/>
          </p:nvSpPr>
          <p:spPr bwMode="auto">
            <a:xfrm>
              <a:off x="4274765" y="2177285"/>
              <a:ext cx="1821868" cy="1826802"/>
            </a:xfrm>
            <a:prstGeom prst="ellipse">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单击此处添加文本</a:t>
              </a:r>
              <a:endParaRPr 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8" name="网chenying0907出品 7"/>
          <p:cNvGrpSpPr/>
          <p:nvPr/>
        </p:nvGrpSpPr>
        <p:grpSpPr>
          <a:xfrm>
            <a:off x="6259636" y="2154891"/>
            <a:ext cx="2062537" cy="2062631"/>
            <a:chOff x="6012485" y="1170407"/>
            <a:chExt cx="1487948" cy="1487615"/>
          </a:xfrm>
        </p:grpSpPr>
        <p:sp>
          <p:nvSpPr>
            <p:cNvPr id="9" name="网chenying0907出品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1">
                <a:lumMod val="6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200" kern="0" dirty="0">
                <a:solidFill>
                  <a:srgbClr val="C00000"/>
                </a:solidFill>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latin typeface="微软雅黑" panose="020B0503020204020204" pitchFamily="34" charset="-122"/>
                  <a:ea typeface="微软雅黑" panose="020B0503020204020204" pitchFamily="34" charset="-122"/>
                </a:rPr>
                <a:t>单击此处添加文本</a:t>
              </a:r>
              <a:endParaRPr lang="en-US" altLang="zh-CN" sz="1300" kern="0" dirty="0">
                <a:latin typeface="微软雅黑" panose="020B0503020204020204" pitchFamily="34" charset="-122"/>
                <a:ea typeface="微软雅黑" panose="020B0503020204020204" pitchFamily="34" charset="-122"/>
              </a:endParaRPr>
            </a:p>
          </p:txBody>
        </p:sp>
      </p:grpSp>
      <p:grpSp>
        <p:nvGrpSpPr>
          <p:cNvPr id="11" name="网chenying0907出品 10"/>
          <p:cNvGrpSpPr/>
          <p:nvPr/>
        </p:nvGrpSpPr>
        <p:grpSpPr>
          <a:xfrm>
            <a:off x="1368549" y="2463633"/>
            <a:ext cx="2391162" cy="2397424"/>
            <a:chOff x="2057536" y="1194444"/>
            <a:chExt cx="2075647" cy="2080525"/>
          </a:xfrm>
        </p:grpSpPr>
        <p:sp>
          <p:nvSpPr>
            <p:cNvPr id="12" name="网chenying0907出品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1">
                <a:lumMod val="6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200" kern="0" dirty="0">
                <a:solidFill>
                  <a:srgbClr val="C00000"/>
                </a:solidFill>
                <a:latin typeface="微软雅黑" panose="020B0503020204020204" pitchFamily="34" charset="-122"/>
                <a:ea typeface="微软雅黑" panose="020B0503020204020204" pitchFamily="34" charset="-122"/>
              </a:endParaRPr>
            </a:p>
          </p:txBody>
        </p:sp>
        <p:sp>
          <p:nvSpPr>
            <p:cNvPr id="13"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a:defRPr/>
              </a:pPr>
              <a:r>
                <a:rPr lang="zh-CN" altLang="en-US" sz="1700" kern="0" dirty="0">
                  <a:latin typeface="微软雅黑" panose="020B0503020204020204" pitchFamily="34" charset="-122"/>
                  <a:ea typeface="微软雅黑" panose="020B0503020204020204" pitchFamily="34" charset="-122"/>
                </a:rPr>
                <a:t>单击此处添加文本</a:t>
              </a:r>
              <a:endParaRPr lang="en-US" sz="1700" kern="0" dirty="0">
                <a:latin typeface="微软雅黑" panose="020B0503020204020204" pitchFamily="34" charset="-122"/>
                <a:ea typeface="微软雅黑" panose="020B0503020204020204" pitchFamily="34" charset="-122"/>
              </a:endParaRPr>
            </a:p>
          </p:txBody>
        </p:sp>
      </p:grpSp>
      <p:sp>
        <p:nvSpPr>
          <p:cNvPr id="14" name="网chenying0907出品 10"/>
          <p:cNvSpPr/>
          <p:nvPr/>
        </p:nvSpPr>
        <p:spPr bwMode="auto">
          <a:xfrm>
            <a:off x="2064497" y="5735118"/>
            <a:ext cx="5671700" cy="39085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05283" tIns="52642" rIns="105283" bIns="5264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52830" fontAlgn="base">
              <a:spcBef>
                <a:spcPct val="0"/>
              </a:spcBef>
              <a:spcAft>
                <a:spcPct val="0"/>
              </a:spcAft>
              <a:defRPr/>
            </a:pPr>
            <a:endParaRPr lang="en-US" sz="1700" kern="0" dirty="0">
              <a:solidFill>
                <a:srgbClr val="C00000"/>
              </a:solidFill>
              <a:latin typeface="微软雅黑" panose="020B0503020204020204" pitchFamily="34" charset="-122"/>
              <a:ea typeface="微软雅黑" panose="020B0503020204020204" pitchFamily="34" charset="-122"/>
            </a:endParaRPr>
          </a:p>
        </p:txBody>
      </p:sp>
      <p:sp>
        <p:nvSpPr>
          <p:cNvPr id="15" name="网chenying0907出品 53"/>
          <p:cNvSpPr txBox="1">
            <a:spLocks noChangeArrowheads="1"/>
          </p:cNvSpPr>
          <p:nvPr/>
        </p:nvSpPr>
        <p:spPr bwMode="auto">
          <a:xfrm>
            <a:off x="1519902" y="2037395"/>
            <a:ext cx="1990944" cy="3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283" tIns="52642" rIns="105283" bIns="52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spcBef>
                <a:spcPct val="0"/>
              </a:spcBef>
              <a:spcAft>
                <a:spcPct val="0"/>
              </a:spcAft>
              <a:defRPr/>
            </a:pPr>
            <a:r>
              <a:rPr lang="zh-CN" altLang="en-US" sz="1700" b="1"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300"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网chenying0907出品 53"/>
          <p:cNvSpPr txBox="1">
            <a:spLocks noChangeArrowheads="1"/>
          </p:cNvSpPr>
          <p:nvPr/>
        </p:nvSpPr>
        <p:spPr bwMode="auto">
          <a:xfrm>
            <a:off x="4008569" y="2309075"/>
            <a:ext cx="1990944" cy="3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283" tIns="52642" rIns="105283" bIns="52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spcBef>
                <a:spcPct val="0"/>
              </a:spcBef>
              <a:spcAft>
                <a:spcPct val="0"/>
              </a:spcAft>
              <a:defRPr/>
            </a:pPr>
            <a:r>
              <a:rPr lang="zh-CN" altLang="en-US" sz="1700" b="1" kern="0" dirty="0">
                <a:solidFill>
                  <a:schemeClr val="tx2">
                    <a:lumMod val="75000"/>
                  </a:schemeClr>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300" kern="0" dirty="0">
              <a:solidFill>
                <a:schemeClr val="tx2">
                  <a:lumMod val="7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网chenying0907出品 53"/>
          <p:cNvSpPr txBox="1">
            <a:spLocks noChangeArrowheads="1"/>
          </p:cNvSpPr>
          <p:nvPr/>
        </p:nvSpPr>
        <p:spPr bwMode="auto">
          <a:xfrm>
            <a:off x="8073309" y="2701204"/>
            <a:ext cx="1742029" cy="3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283" tIns="52642" rIns="105283" bIns="52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spcBef>
                <a:spcPct val="0"/>
              </a:spcBef>
              <a:spcAft>
                <a:spcPct val="0"/>
              </a:spcAft>
              <a:defRPr/>
            </a:pPr>
            <a:r>
              <a:rPr lang="zh-CN" altLang="en-US" sz="1700" b="1" kern="0" dirty="0">
                <a:solidFill>
                  <a:schemeClr val="tx2">
                    <a:lumMod val="75000"/>
                  </a:schemeClr>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300" kern="0" dirty="0">
              <a:solidFill>
                <a:schemeClr val="tx2">
                  <a:lumMod val="7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9" name="网chenying0907出品 18"/>
          <p:cNvGrpSpPr/>
          <p:nvPr/>
        </p:nvGrpSpPr>
        <p:grpSpPr>
          <a:xfrm>
            <a:off x="7990355" y="3217324"/>
            <a:ext cx="1907937" cy="1912935"/>
            <a:chOff x="2057536" y="1194444"/>
            <a:chExt cx="2075647" cy="2080525"/>
          </a:xfrm>
          <a:solidFill>
            <a:srgbClr val="0070C0"/>
          </a:solidFill>
        </p:grpSpPr>
        <p:sp>
          <p:nvSpPr>
            <p:cNvPr id="20" name="网chenying0907出品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21" name="Oval 9"/>
            <p:cNvSpPr>
              <a:spLocks noChangeArrowheads="1"/>
            </p:cNvSpPr>
            <p:nvPr/>
          </p:nvSpPr>
          <p:spPr bwMode="auto">
            <a:xfrm>
              <a:off x="2404813" y="1544314"/>
              <a:ext cx="1378422" cy="1378114"/>
            </a:xfrm>
            <a:prstGeom prst="ellipse">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单击此处添加文本</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22" name="网chenying0907出品 53"/>
          <p:cNvSpPr txBox="1">
            <a:spLocks noChangeArrowheads="1"/>
          </p:cNvSpPr>
          <p:nvPr/>
        </p:nvSpPr>
        <p:spPr bwMode="auto">
          <a:xfrm>
            <a:off x="6259629" y="1728242"/>
            <a:ext cx="1990944" cy="3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283" tIns="52642" rIns="105283" bIns="5264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spcBef>
                <a:spcPct val="0"/>
              </a:spcBef>
              <a:spcAft>
                <a:spcPct val="0"/>
              </a:spcAft>
              <a:defRPr/>
            </a:pPr>
            <a:r>
              <a:rPr lang="zh-CN" altLang="en-US" sz="1700" b="1"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300" kern="0" dirty="0">
              <a:solidFill>
                <a:sysClr val="windowText" lastClr="00000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6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childTnLst>
                              </p:cTn>
                            </p:par>
                            <p:par>
                              <p:cTn id="27" fill="hold">
                                <p:stCondLst>
                                  <p:cond delay="1500"/>
                                </p:stCondLst>
                                <p:childTnLst>
                                  <p:par>
                                    <p:cTn id="28" presetID="8" presetClass="emph" presetSubtype="0" fill="hold" nodeType="afterEffect">
                                      <p:stCondLst>
                                        <p:cond delay="0"/>
                                      </p:stCondLst>
                                      <p:childTnLst>
                                        <p:animRot by="21600000">
                                          <p:cBhvr>
                                            <p:cTn id="29" dur="2000" fill="hold"/>
                                            <p:tgtEl>
                                              <p:spTgt spid="5"/>
                                            </p:tgtEl>
                                            <p:attrNameLst>
                                              <p:attrName>r</p:attrName>
                                            </p:attrNameLst>
                                          </p:cBhvr>
                                        </p:animRot>
                                      </p:childTnLst>
                                    </p:cTn>
                                  </p:par>
                                  <p:par>
                                    <p:cTn id="30" presetID="8" presetClass="emph" presetSubtype="0" fill="hold" nodeType="withEffect">
                                      <p:stCondLst>
                                        <p:cond delay="0"/>
                                      </p:stCondLst>
                                      <p:childTnLst>
                                        <p:animRot by="21600000">
                                          <p:cBhvr>
                                            <p:cTn id="31" dur="1500" fill="hold"/>
                                            <p:tgtEl>
                                              <p:spTgt spid="11"/>
                                            </p:tgtEl>
                                            <p:attrNameLst>
                                              <p:attrName>r</p:attrName>
                                            </p:attrNameLst>
                                          </p:cBhvr>
                                        </p:animRot>
                                      </p:childTnLst>
                                    </p:cTn>
                                  </p:par>
                                  <p:par>
                                    <p:cTn id="32" presetID="8" presetClass="emph" presetSubtype="0" fill="hold" nodeType="withEffect">
                                      <p:stCondLst>
                                        <p:cond delay="0"/>
                                      </p:stCondLst>
                                      <p:childTnLst>
                                        <p:animRot by="21600000">
                                          <p:cBhvr>
                                            <p:cTn id="33" dur="1000" fill="hold"/>
                                            <p:tgtEl>
                                              <p:spTgt spid="8"/>
                                            </p:tgtEl>
                                            <p:attrNameLst>
                                              <p:attrName>r</p:attrName>
                                            </p:attrNameLst>
                                          </p:cBhvr>
                                        </p:animRot>
                                      </p:childTnLst>
                                    </p:cTn>
                                  </p:par>
                                  <p:par>
                                    <p:cTn id="34" presetID="8" presetClass="emph" presetSubtype="0" fill="hold" nodeType="withEffect">
                                      <p:stCondLst>
                                        <p:cond delay="0"/>
                                      </p:stCondLst>
                                      <p:childTnLst>
                                        <p:animRot by="21600000">
                                          <p:cBhvr>
                                            <p:cTn id="35" dur="1500" fill="hold"/>
                                            <p:tgtEl>
                                              <p:spTgt spid="19"/>
                                            </p:tgtEl>
                                            <p:attrNameLst>
                                              <p:attrName>r</p:attrName>
                                            </p:attrNameLst>
                                          </p:cBhvr>
                                        </p:animRot>
                                      </p:childTnLst>
                                    </p:cTn>
                                  </p:par>
                                  <p:par>
                                    <p:cTn id="36" presetID="42" presetClass="entr" presetSubtype="0" fill="hold" grpId="0" nodeType="withEffect">
                                      <p:stCondLst>
                                        <p:cond delay="6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1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3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6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animBg="1"/>
          <p:bldP spid="15" grpId="0"/>
          <p:bldP spid="16"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6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right)">
                                          <p:cBhvr>
                                            <p:cTn id="26" dur="500"/>
                                            <p:tgtEl>
                                              <p:spTgt spid="14"/>
                                            </p:tgtEl>
                                          </p:cBhvr>
                                        </p:animEffect>
                                      </p:childTnLst>
                                    </p:cTn>
                                  </p:par>
                                </p:childTnLst>
                              </p:cTn>
                            </p:par>
                            <p:par>
                              <p:cTn id="27" fill="hold">
                                <p:stCondLst>
                                  <p:cond delay="1500"/>
                                </p:stCondLst>
                                <p:childTnLst>
                                  <p:par>
                                    <p:cTn id="28" presetID="8" presetClass="emph" presetSubtype="0" fill="hold" nodeType="afterEffect">
                                      <p:stCondLst>
                                        <p:cond delay="0"/>
                                      </p:stCondLst>
                                      <p:childTnLst>
                                        <p:animRot by="21600000">
                                          <p:cBhvr>
                                            <p:cTn id="29" dur="2000" fill="hold"/>
                                            <p:tgtEl>
                                              <p:spTgt spid="5"/>
                                            </p:tgtEl>
                                            <p:attrNameLst>
                                              <p:attrName>r</p:attrName>
                                            </p:attrNameLst>
                                          </p:cBhvr>
                                        </p:animRot>
                                      </p:childTnLst>
                                    </p:cTn>
                                  </p:par>
                                  <p:par>
                                    <p:cTn id="30" presetID="8" presetClass="emph" presetSubtype="0" fill="hold" nodeType="withEffect">
                                      <p:stCondLst>
                                        <p:cond delay="0"/>
                                      </p:stCondLst>
                                      <p:childTnLst>
                                        <p:animRot by="21600000">
                                          <p:cBhvr>
                                            <p:cTn id="31" dur="1500" fill="hold"/>
                                            <p:tgtEl>
                                              <p:spTgt spid="11"/>
                                            </p:tgtEl>
                                            <p:attrNameLst>
                                              <p:attrName>r</p:attrName>
                                            </p:attrNameLst>
                                          </p:cBhvr>
                                        </p:animRot>
                                      </p:childTnLst>
                                    </p:cTn>
                                  </p:par>
                                  <p:par>
                                    <p:cTn id="32" presetID="8" presetClass="emph" presetSubtype="0" fill="hold" nodeType="withEffect">
                                      <p:stCondLst>
                                        <p:cond delay="0"/>
                                      </p:stCondLst>
                                      <p:childTnLst>
                                        <p:animRot by="21600000">
                                          <p:cBhvr>
                                            <p:cTn id="33" dur="1000" fill="hold"/>
                                            <p:tgtEl>
                                              <p:spTgt spid="8"/>
                                            </p:tgtEl>
                                            <p:attrNameLst>
                                              <p:attrName>r</p:attrName>
                                            </p:attrNameLst>
                                          </p:cBhvr>
                                        </p:animRot>
                                      </p:childTnLst>
                                    </p:cTn>
                                  </p:par>
                                  <p:par>
                                    <p:cTn id="34" presetID="8" presetClass="emph" presetSubtype="0" fill="hold" nodeType="withEffect">
                                      <p:stCondLst>
                                        <p:cond delay="0"/>
                                      </p:stCondLst>
                                      <p:childTnLst>
                                        <p:animRot by="21600000">
                                          <p:cBhvr>
                                            <p:cTn id="35" dur="1500" fill="hold"/>
                                            <p:tgtEl>
                                              <p:spTgt spid="19"/>
                                            </p:tgtEl>
                                            <p:attrNameLst>
                                              <p:attrName>r</p:attrName>
                                            </p:attrNameLst>
                                          </p:cBhvr>
                                        </p:animRot>
                                      </p:childTnLst>
                                    </p:cTn>
                                  </p:par>
                                  <p:par>
                                    <p:cTn id="36" presetID="42" presetClass="entr" presetSubtype="0" fill="hold" grpId="0" nodeType="withEffect">
                                      <p:stCondLst>
                                        <p:cond delay="6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1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3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6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animBg="1"/>
          <p:bldP spid="15" grpId="0"/>
          <p:bldP spid="16" grpId="0"/>
          <p:bldP spid="17" grpId="0"/>
          <p:bldP spid="2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微软雅黑" panose="020B0503020204020204" pitchFamily="34" charset="-122"/>
                <a:ea typeface="微软雅黑" panose="020B0503020204020204" pitchFamily="34" charset="-122"/>
              </a:rPr>
              <a:t>内容</a:t>
            </a:r>
          </a:p>
        </p:txBody>
      </p:sp>
      <p:sp>
        <p:nvSpPr>
          <p:cNvPr id="8" name="网chenying0907出品 7"/>
          <p:cNvSpPr/>
          <p:nvPr/>
        </p:nvSpPr>
        <p:spPr>
          <a:xfrm>
            <a:off x="3312765" y="86414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0" name="网chenying0907出品 9"/>
          <p:cNvSpPr/>
          <p:nvPr/>
        </p:nvSpPr>
        <p:spPr>
          <a:xfrm>
            <a:off x="4176861" y="1800250"/>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网chenying0907出品 10"/>
          <p:cNvSpPr/>
          <p:nvPr/>
        </p:nvSpPr>
        <p:spPr>
          <a:xfrm>
            <a:off x="4536901" y="302438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网chenying0907出品 11"/>
          <p:cNvSpPr/>
          <p:nvPr/>
        </p:nvSpPr>
        <p:spPr>
          <a:xfrm>
            <a:off x="4176861" y="4248522"/>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网chenying0907出品 16"/>
          <p:cNvSpPr/>
          <p:nvPr/>
        </p:nvSpPr>
        <p:spPr>
          <a:xfrm>
            <a:off x="3312765" y="518462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Rectangle 33"/>
          <p:cNvSpPr>
            <a:spLocks noChangeArrowheads="1"/>
          </p:cNvSpPr>
          <p:nvPr/>
        </p:nvSpPr>
        <p:spPr bwMode="auto">
          <a:xfrm>
            <a:off x="5620253" y="3221171"/>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这里输入您的标题三</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a:off x="5256981" y="3696505"/>
            <a:ext cx="6264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21" name="Rectangle 44"/>
          <p:cNvSpPr>
            <a:spLocks noChangeArrowheads="1"/>
          </p:cNvSpPr>
          <p:nvPr/>
        </p:nvSpPr>
        <p:spPr bwMode="auto">
          <a:xfrm>
            <a:off x="5207255" y="4479926"/>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这里输入您的标题四</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2" name="Line 45"/>
          <p:cNvSpPr>
            <a:spLocks noChangeShapeType="1"/>
          </p:cNvSpPr>
          <p:nvPr/>
        </p:nvSpPr>
        <p:spPr bwMode="auto">
          <a:xfrm>
            <a:off x="4915991" y="4955262"/>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23" name="Rectangle 55"/>
          <p:cNvSpPr>
            <a:spLocks noChangeArrowheads="1"/>
          </p:cNvSpPr>
          <p:nvPr/>
        </p:nvSpPr>
        <p:spPr bwMode="auto">
          <a:xfrm>
            <a:off x="4377067" y="5416030"/>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这里输入您的标题五</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4" name="Line 56"/>
          <p:cNvSpPr>
            <a:spLocks noChangeShapeType="1"/>
          </p:cNvSpPr>
          <p:nvPr/>
        </p:nvSpPr>
        <p:spPr bwMode="auto">
          <a:xfrm>
            <a:off x="4070563" y="5891365"/>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25" name="Rectangle 44"/>
          <p:cNvSpPr>
            <a:spLocks noChangeArrowheads="1"/>
          </p:cNvSpPr>
          <p:nvPr/>
        </p:nvSpPr>
        <p:spPr bwMode="auto">
          <a:xfrm>
            <a:off x="4396117" y="1023542"/>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这里输入您的标题一</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4104853" y="1498878"/>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27" name="Rectangle 55"/>
          <p:cNvSpPr>
            <a:spLocks noChangeArrowheads="1"/>
          </p:cNvSpPr>
          <p:nvPr/>
        </p:nvSpPr>
        <p:spPr bwMode="auto">
          <a:xfrm>
            <a:off x="5188205" y="2018549"/>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这里输入您的标题二</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8" name="Line 56"/>
          <p:cNvSpPr>
            <a:spLocks noChangeShapeType="1"/>
          </p:cNvSpPr>
          <p:nvPr/>
        </p:nvSpPr>
        <p:spPr bwMode="auto">
          <a:xfrm>
            <a:off x="4896941" y="2492884"/>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66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66000">
                                          <p:cBhvr additive="base">
                                            <p:cTn id="17" dur="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66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66000">
                                          <p:cBhvr additive="base">
                                            <p:cTn id="22" dur="500" fill="hold"/>
                                            <p:tgtEl>
                                              <p:spTgt spid="12"/>
                                            </p:tgtEl>
                                            <p:attrNameLst>
                                              <p:attrName>ppt_x</p:attrName>
                                            </p:attrNameLst>
                                          </p:cBhvr>
                                          <p:tavLst>
                                            <p:tav tm="0">
                                              <p:val>
                                                <p:strVal val="0-#ppt_w/2"/>
                                              </p:val>
                                            </p:tav>
                                            <p:tav tm="100000">
                                              <p:val>
                                                <p:strVal val="#ppt_x"/>
                                              </p:val>
                                            </p:tav>
                                          </p:tavLst>
                                        </p:anim>
                                        <p:anim calcmode="lin" valueType="num" p14:bounceEnd="66000">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66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6000">
                                          <p:cBhvr additive="base">
                                            <p:cTn id="27" dur="500" fill="hold"/>
                                            <p:tgtEl>
                                              <p:spTgt spid="17"/>
                                            </p:tgtEl>
                                            <p:attrNameLst>
                                              <p:attrName>ppt_x</p:attrName>
                                            </p:attrNameLst>
                                          </p:cBhvr>
                                          <p:tavLst>
                                            <p:tav tm="0">
                                              <p:val>
                                                <p:strVal val="0-#ppt_w/2"/>
                                              </p:val>
                                            </p:tav>
                                            <p:tav tm="100000">
                                              <p:val>
                                                <p:strVal val="#ppt_x"/>
                                              </p:val>
                                            </p:tav>
                                          </p:tavLst>
                                        </p:anim>
                                        <p:anim calcmode="lin" valueType="num" p14:bounceEnd="66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3000"/>
                                </p:stCondLst>
                                <p:childTnLst>
                                  <p:par>
                                    <p:cTn id="46" presetID="2" presetClass="entr" presetSubtype="2" fill="hold" grpId="0" nodeType="afterEffect" p14:presetBounceEnd="52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52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52000">
                                          <p:cBhvr additive="base">
                                            <p:cTn id="49" dur="50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52000">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14:bounceEnd="52000">
                                          <p:cBhvr additive="base">
                                            <p:cTn id="52" dur="5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53" dur="50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52000">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14:bounceEnd="52000">
                                          <p:cBhvr additive="base">
                                            <p:cTn id="56" dur="5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52000">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14:bounceEnd="52000">
                                          <p:cBhvr additive="base">
                                            <p:cTn id="60" dur="5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61" dur="500" fill="hold"/>
                                            <p:tgtEl>
                                              <p:spTgt spid="2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14:presetBounceEnd="52000">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14:bounceEnd="52000">
                                          <p:cBhvr additive="base">
                                            <p:cTn id="64" dur="50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7" grpId="0" animBg="1"/>
          <p:bldP spid="19" grpId="0"/>
          <p:bldP spid="20" grpId="0" animBg="1"/>
          <p:bldP spid="21" grpId="0"/>
          <p:bldP spid="22" grpId="0" animBg="1"/>
          <p:bldP spid="23" grpId="0"/>
          <p:bldP spid="24" grpId="0" animBg="1"/>
          <p:bldP spid="25" grpId="0"/>
          <p:bldP spid="26" grpId="0" animBg="1"/>
          <p:bldP spid="27"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3000"/>
                                </p:stCondLst>
                                <p:childTnLst>
                                  <p:par>
                                    <p:cTn id="46" presetID="2" presetClass="entr" presetSubtype="2"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1+#ppt_w/2"/>
                                              </p:val>
                                            </p:tav>
                                            <p:tav tm="100000">
                                              <p:val>
                                                <p:strVal val="#ppt_x"/>
                                              </p:val>
                                            </p:tav>
                                          </p:tavLst>
                                        </p:anim>
                                        <p:anim calcmode="lin" valueType="num">
                                          <p:cBhvr additive="base">
                                            <p:cTn id="53" dur="50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1+#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7" grpId="0" animBg="1"/>
          <p:bldP spid="19" grpId="0"/>
          <p:bldP spid="20" grpId="0" animBg="1"/>
          <p:bldP spid="21" grpId="0"/>
          <p:bldP spid="22" grpId="0" animBg="1"/>
          <p:bldP spid="23" grpId="0"/>
          <p:bldP spid="24" grpId="0" animBg="1"/>
          <p:bldP spid="25" grpId="0"/>
          <p:bldP spid="26" grpId="0" animBg="1"/>
          <p:bldP spid="27" grpId="0"/>
          <p:bldP spid="2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 name="AutoShape 56"/>
          <p:cNvSpPr>
            <a:spLocks noChangeArrowheads="1"/>
          </p:cNvSpPr>
          <p:nvPr/>
        </p:nvSpPr>
        <p:spPr bwMode="gray">
          <a:xfrm>
            <a:off x="3019114" y="1728242"/>
            <a:ext cx="5564668" cy="4645238"/>
          </a:xfrm>
          <a:prstGeom prst="diamond">
            <a:avLst/>
          </a:prstGeom>
          <a:solidFill>
            <a:schemeClr val="bg1">
              <a:lumMod val="75000"/>
              <a:alpha val="30196"/>
            </a:schemeClr>
          </a:solidFill>
          <a:ln w="9525">
            <a:miter lim="800000"/>
          </a:ln>
        </p:spPr>
        <p:txBody>
          <a:bodyPr wrap="none" lIns="87722" tIns="43861" rIns="87722" bIns="43861" anchor="ctr">
            <a:flatTx/>
          </a:bodyPr>
          <a:lstStyle/>
          <a:p>
            <a:endParaRPr lang="zh-CN" altLang="en-US" dirty="0">
              <a:solidFill>
                <a:srgbClr val="000000"/>
              </a:solidFill>
              <a:latin typeface="微软雅黑" panose="020B0503020204020204" pitchFamily="34" charset="-122"/>
              <a:ea typeface="微软雅黑" panose="020B0503020204020204" pitchFamily="34" charset="-122"/>
            </a:endParaRPr>
          </a:p>
        </p:txBody>
      </p:sp>
      <p:grpSp>
        <p:nvGrpSpPr>
          <p:cNvPr id="6" name="网chenying0907出品 5"/>
          <p:cNvGrpSpPr/>
          <p:nvPr/>
        </p:nvGrpSpPr>
        <p:grpSpPr>
          <a:xfrm>
            <a:off x="4407233" y="2842310"/>
            <a:ext cx="1295810" cy="1135401"/>
            <a:chOff x="3949252" y="2730526"/>
            <a:chExt cx="1349988" cy="1182687"/>
          </a:xfrm>
          <a:solidFill>
            <a:srgbClr val="0070C0"/>
          </a:solidFill>
        </p:grpSpPr>
        <p:sp>
          <p:nvSpPr>
            <p:cNvPr id="7" name="AutoShape 57"/>
            <p:cNvSpPr>
              <a:spLocks noChangeArrowheads="1"/>
            </p:cNvSpPr>
            <p:nvPr/>
          </p:nvSpPr>
          <p:spPr bwMode="gray">
            <a:xfrm>
              <a:off x="3949252" y="27305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Text Box 61"/>
            <p:cNvSpPr txBox="1">
              <a:spLocks noChangeArrowheads="1"/>
            </p:cNvSpPr>
            <p:nvPr/>
          </p:nvSpPr>
          <p:spPr bwMode="black">
            <a:xfrm>
              <a:off x="4073273" y="2808559"/>
              <a:ext cx="1091041" cy="865606"/>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您的文本</a:t>
              </a:r>
              <a:endParaRPr lang="en-US" altLang="zh-CN" sz="2400" dirty="0"/>
            </a:p>
          </p:txBody>
        </p:sp>
      </p:grpSp>
      <p:grpSp>
        <p:nvGrpSpPr>
          <p:cNvPr id="9" name="网chenying0907出品 8"/>
          <p:cNvGrpSpPr/>
          <p:nvPr/>
        </p:nvGrpSpPr>
        <p:grpSpPr>
          <a:xfrm>
            <a:off x="5866761" y="2842310"/>
            <a:ext cx="1295810" cy="1135401"/>
            <a:chOff x="5469803" y="2730526"/>
            <a:chExt cx="1349988" cy="1182687"/>
          </a:xfrm>
          <a:solidFill>
            <a:srgbClr val="0070C0"/>
          </a:solidFill>
        </p:grpSpPr>
        <p:sp>
          <p:nvSpPr>
            <p:cNvPr id="10" name="AutoShape 59"/>
            <p:cNvSpPr>
              <a:spLocks noChangeArrowheads="1"/>
            </p:cNvSpPr>
            <p:nvPr/>
          </p:nvSpPr>
          <p:spPr bwMode="gray">
            <a:xfrm>
              <a:off x="5469803" y="27305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Text Box 62"/>
            <p:cNvSpPr txBox="1">
              <a:spLocks noChangeArrowheads="1"/>
            </p:cNvSpPr>
            <p:nvPr/>
          </p:nvSpPr>
          <p:spPr bwMode="black">
            <a:xfrm>
              <a:off x="5588642" y="2808559"/>
              <a:ext cx="1105947" cy="865605"/>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您的文本</a:t>
              </a:r>
              <a:endParaRPr lang="en-US" altLang="zh-CN" sz="2400" dirty="0"/>
            </a:p>
          </p:txBody>
        </p:sp>
      </p:grpSp>
      <p:grpSp>
        <p:nvGrpSpPr>
          <p:cNvPr id="12" name="网chenying0907出品 11"/>
          <p:cNvGrpSpPr/>
          <p:nvPr/>
        </p:nvGrpSpPr>
        <p:grpSpPr>
          <a:xfrm>
            <a:off x="4407233" y="4122495"/>
            <a:ext cx="1295810" cy="1135401"/>
            <a:chOff x="3949252" y="4064026"/>
            <a:chExt cx="1349988" cy="1182687"/>
          </a:xfrm>
          <a:solidFill>
            <a:srgbClr val="0070C0"/>
          </a:solidFill>
        </p:grpSpPr>
        <p:sp>
          <p:nvSpPr>
            <p:cNvPr id="13" name="AutoShape 58"/>
            <p:cNvSpPr>
              <a:spLocks noChangeArrowheads="1"/>
            </p:cNvSpPr>
            <p:nvPr/>
          </p:nvSpPr>
          <p:spPr bwMode="gray">
            <a:xfrm>
              <a:off x="3949252" y="40640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 name="Text Box 63"/>
            <p:cNvSpPr txBox="1">
              <a:spLocks noChangeArrowheads="1"/>
            </p:cNvSpPr>
            <p:nvPr/>
          </p:nvSpPr>
          <p:spPr bwMode="black">
            <a:xfrm>
              <a:off x="4073273" y="4158633"/>
              <a:ext cx="1091041" cy="865605"/>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您的文本</a:t>
              </a:r>
              <a:endParaRPr lang="en-US" altLang="zh-CN" sz="2400" dirty="0"/>
            </a:p>
          </p:txBody>
        </p:sp>
      </p:grpSp>
      <p:grpSp>
        <p:nvGrpSpPr>
          <p:cNvPr id="15" name="网chenying0907出品 14"/>
          <p:cNvGrpSpPr/>
          <p:nvPr/>
        </p:nvGrpSpPr>
        <p:grpSpPr>
          <a:xfrm>
            <a:off x="5866761" y="4122495"/>
            <a:ext cx="1295810" cy="1135401"/>
            <a:chOff x="5469803" y="4064026"/>
            <a:chExt cx="1349988" cy="1182687"/>
          </a:xfrm>
          <a:solidFill>
            <a:srgbClr val="0070C0"/>
          </a:solidFill>
        </p:grpSpPr>
        <p:sp>
          <p:nvSpPr>
            <p:cNvPr id="16" name="AutoShape 60"/>
            <p:cNvSpPr>
              <a:spLocks noChangeArrowheads="1"/>
            </p:cNvSpPr>
            <p:nvPr/>
          </p:nvSpPr>
          <p:spPr bwMode="gray">
            <a:xfrm>
              <a:off x="5469803" y="40640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Text Box 64"/>
            <p:cNvSpPr txBox="1">
              <a:spLocks noChangeArrowheads="1"/>
            </p:cNvSpPr>
            <p:nvPr/>
          </p:nvSpPr>
          <p:spPr bwMode="black">
            <a:xfrm>
              <a:off x="5588642" y="4158633"/>
              <a:ext cx="1105947" cy="865605"/>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您的文本</a:t>
              </a:r>
              <a:endParaRPr lang="en-US" altLang="zh-CN" sz="2400" dirty="0"/>
            </a:p>
          </p:txBody>
        </p:sp>
      </p:grpSp>
      <p:sp>
        <p:nvSpPr>
          <p:cNvPr id="19" name="Text Box 65"/>
          <p:cNvSpPr txBox="1">
            <a:spLocks noChangeArrowheads="1"/>
          </p:cNvSpPr>
          <p:nvPr/>
        </p:nvSpPr>
        <p:spPr bwMode="gray">
          <a:xfrm>
            <a:off x="5138739" y="2229652"/>
            <a:ext cx="1393344" cy="443206"/>
          </a:xfrm>
          <a:prstGeom prst="rect">
            <a:avLst/>
          </a:prstGeom>
          <a:noFill/>
          <a:ln w="9525" algn="ctr">
            <a:noFill/>
            <a:miter lim="800000"/>
          </a:ln>
        </p:spPr>
        <p:txBody>
          <a:bodyPr lIns="87722" tIns="43861" rIns="87722" bIns="43861">
            <a:spAutoFit/>
          </a:bodyPr>
          <a:lstStyle/>
          <a:p>
            <a:pPr algn="ctr">
              <a:spcBef>
                <a:spcPct val="50000"/>
              </a:spcBef>
            </a:pPr>
            <a:r>
              <a:rPr lang="zh-CN" altLang="en-US" sz="2300" b="1" dirty="0">
                <a:solidFill>
                  <a:srgbClr val="0070C0"/>
                </a:solidFill>
                <a:latin typeface="微软雅黑" panose="020B0503020204020204" pitchFamily="34" charset="-122"/>
                <a:ea typeface="微软雅黑" panose="020B0503020204020204" pitchFamily="34" charset="-122"/>
              </a:rPr>
              <a:t>文本</a:t>
            </a:r>
            <a:endParaRPr lang="en-US" altLang="zh-CN" sz="2300" b="1" dirty="0">
              <a:solidFill>
                <a:srgbClr val="0070C0"/>
              </a:solidFill>
              <a:latin typeface="微软雅黑" panose="020B0503020204020204" pitchFamily="34" charset="-122"/>
              <a:ea typeface="微软雅黑" panose="020B0503020204020204" pitchFamily="34" charset="-122"/>
            </a:endParaRPr>
          </a:p>
        </p:txBody>
      </p:sp>
      <p:sp>
        <p:nvSpPr>
          <p:cNvPr id="20" name="Text Box 66"/>
          <p:cNvSpPr txBox="1">
            <a:spLocks noChangeArrowheads="1"/>
          </p:cNvSpPr>
          <p:nvPr/>
        </p:nvSpPr>
        <p:spPr bwMode="gray">
          <a:xfrm>
            <a:off x="5062105" y="5516980"/>
            <a:ext cx="1393344" cy="443206"/>
          </a:xfrm>
          <a:prstGeom prst="rect">
            <a:avLst/>
          </a:prstGeom>
          <a:noFill/>
          <a:ln w="9525" algn="ctr">
            <a:noFill/>
            <a:miter lim="800000"/>
          </a:ln>
        </p:spPr>
        <p:txBody>
          <a:bodyPr lIns="87722" tIns="43861" rIns="87722" bIns="43861">
            <a:spAutoFit/>
          </a:bodyPr>
          <a:lstStyle/>
          <a:p>
            <a:pPr algn="ctr">
              <a:spcBef>
                <a:spcPct val="50000"/>
              </a:spcBef>
            </a:pPr>
            <a:r>
              <a:rPr lang="zh-CN" altLang="en-US" sz="2300" b="1" dirty="0">
                <a:solidFill>
                  <a:srgbClr val="0070C0"/>
                </a:solidFill>
                <a:latin typeface="微软雅黑" panose="020B0503020204020204" pitchFamily="34" charset="-122"/>
                <a:ea typeface="微软雅黑" panose="020B0503020204020204" pitchFamily="34" charset="-122"/>
              </a:rPr>
              <a:t>文本</a:t>
            </a:r>
            <a:endParaRPr lang="en-US" altLang="zh-CN" sz="2300" b="1" dirty="0">
              <a:solidFill>
                <a:srgbClr val="0070C0"/>
              </a:solidFill>
              <a:latin typeface="微软雅黑" panose="020B0503020204020204" pitchFamily="34" charset="-122"/>
              <a:ea typeface="微软雅黑" panose="020B0503020204020204" pitchFamily="34" charset="-122"/>
            </a:endParaRPr>
          </a:p>
        </p:txBody>
      </p:sp>
      <p:sp>
        <p:nvSpPr>
          <p:cNvPr id="21" name="Text Box 67"/>
          <p:cNvSpPr txBox="1">
            <a:spLocks noChangeArrowheads="1"/>
          </p:cNvSpPr>
          <p:nvPr/>
        </p:nvSpPr>
        <p:spPr bwMode="gray">
          <a:xfrm>
            <a:off x="7317586" y="3829880"/>
            <a:ext cx="992758" cy="443206"/>
          </a:xfrm>
          <a:prstGeom prst="rect">
            <a:avLst/>
          </a:prstGeom>
          <a:noFill/>
          <a:ln w="9525" algn="ctr">
            <a:noFill/>
            <a:miter lim="800000"/>
          </a:ln>
        </p:spPr>
        <p:txBody>
          <a:bodyPr lIns="87722" tIns="43861" rIns="87722" bIns="43861">
            <a:spAutoFit/>
          </a:bodyPr>
          <a:lstStyle/>
          <a:p>
            <a:pPr algn="ctr">
              <a:spcBef>
                <a:spcPct val="50000"/>
              </a:spcBef>
            </a:pPr>
            <a:r>
              <a:rPr lang="zh-CN" altLang="en-US" sz="2300" b="1" dirty="0">
                <a:solidFill>
                  <a:srgbClr val="0070C0"/>
                </a:solidFill>
                <a:latin typeface="微软雅黑" panose="020B0503020204020204" pitchFamily="34" charset="-122"/>
                <a:ea typeface="微软雅黑" panose="020B0503020204020204" pitchFamily="34" charset="-122"/>
              </a:rPr>
              <a:t>文本</a:t>
            </a:r>
            <a:endParaRPr lang="en-US" altLang="zh-CN" sz="2300" b="1" dirty="0">
              <a:solidFill>
                <a:srgbClr val="0070C0"/>
              </a:solidFill>
              <a:latin typeface="微软雅黑" panose="020B0503020204020204" pitchFamily="34" charset="-122"/>
              <a:ea typeface="微软雅黑" panose="020B0503020204020204" pitchFamily="34" charset="-122"/>
            </a:endParaRPr>
          </a:p>
        </p:txBody>
      </p:sp>
      <p:sp>
        <p:nvSpPr>
          <p:cNvPr id="22" name="Text Box 68"/>
          <p:cNvSpPr txBox="1">
            <a:spLocks noChangeArrowheads="1"/>
          </p:cNvSpPr>
          <p:nvPr/>
        </p:nvSpPr>
        <p:spPr bwMode="gray">
          <a:xfrm>
            <a:off x="3257724" y="3829880"/>
            <a:ext cx="1116418" cy="443206"/>
          </a:xfrm>
          <a:prstGeom prst="rect">
            <a:avLst/>
          </a:prstGeom>
          <a:noFill/>
          <a:ln w="9525" algn="ctr">
            <a:noFill/>
            <a:miter lim="800000"/>
          </a:ln>
        </p:spPr>
        <p:txBody>
          <a:bodyPr lIns="87722" tIns="43861" rIns="87722" bIns="43861">
            <a:spAutoFit/>
          </a:bodyPr>
          <a:lstStyle/>
          <a:p>
            <a:pPr algn="ctr">
              <a:spcBef>
                <a:spcPct val="50000"/>
              </a:spcBef>
            </a:pPr>
            <a:r>
              <a:rPr lang="zh-CN" altLang="en-US" sz="2300" b="1" dirty="0">
                <a:solidFill>
                  <a:srgbClr val="0070C0"/>
                </a:solidFill>
                <a:latin typeface="微软雅黑" panose="020B0503020204020204" pitchFamily="34" charset="-122"/>
                <a:ea typeface="微软雅黑" panose="020B0503020204020204" pitchFamily="34" charset="-122"/>
              </a:rPr>
              <a:t>文本</a:t>
            </a:r>
            <a:endParaRPr lang="en-US" altLang="zh-CN" sz="2300" b="1" dirty="0">
              <a:solidFill>
                <a:srgbClr val="0070C0"/>
              </a:solidFill>
              <a:latin typeface="微软雅黑" panose="020B0503020204020204" pitchFamily="34" charset="-122"/>
              <a:ea typeface="微软雅黑" panose="020B0503020204020204" pitchFamily="34" charset="-122"/>
            </a:endParaRPr>
          </a:p>
        </p:txBody>
      </p:sp>
      <p:sp>
        <p:nvSpPr>
          <p:cNvPr id="23" name="Text Box 69"/>
          <p:cNvSpPr txBox="1">
            <a:spLocks noChangeArrowheads="1"/>
          </p:cNvSpPr>
          <p:nvPr/>
        </p:nvSpPr>
        <p:spPr bwMode="gray">
          <a:xfrm>
            <a:off x="1596165" y="2430824"/>
            <a:ext cx="3070583" cy="384112"/>
          </a:xfrm>
          <a:prstGeom prst="rect">
            <a:avLst/>
          </a:prstGeom>
          <a:noFill/>
          <a:ln w="9525" algn="ctr">
            <a:noFill/>
            <a:miter lim="800000"/>
          </a:ln>
        </p:spPr>
        <p:txBody>
          <a:bodyPr lIns="87722" tIns="43861" rIns="87722" bIns="43861">
            <a:spAutoFit/>
          </a:bodyPr>
          <a:lstStyle/>
          <a:p>
            <a:pPr algn="ctr">
              <a:spcBef>
                <a:spcPct val="50000"/>
              </a:spcBef>
            </a:pPr>
            <a:r>
              <a:rPr lang="zh-CN" altLang="en-US" sz="1900" b="1"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b="1" dirty="0">
              <a:solidFill>
                <a:srgbClr val="000000"/>
              </a:solidFill>
              <a:latin typeface="微软雅黑" panose="020B0503020204020204" pitchFamily="34" charset="-122"/>
              <a:ea typeface="微软雅黑" panose="020B0503020204020204" pitchFamily="34" charset="-122"/>
            </a:endParaRPr>
          </a:p>
        </p:txBody>
      </p:sp>
      <p:sp>
        <p:nvSpPr>
          <p:cNvPr id="24" name="Text Box 70"/>
          <p:cNvSpPr txBox="1">
            <a:spLocks noChangeArrowheads="1"/>
          </p:cNvSpPr>
          <p:nvPr/>
        </p:nvSpPr>
        <p:spPr bwMode="gray">
          <a:xfrm>
            <a:off x="6969248" y="2430824"/>
            <a:ext cx="3070583" cy="384112"/>
          </a:xfrm>
          <a:prstGeom prst="rect">
            <a:avLst/>
          </a:prstGeom>
          <a:noFill/>
          <a:ln w="9525" algn="ctr">
            <a:noFill/>
            <a:miter lim="800000"/>
          </a:ln>
        </p:spPr>
        <p:txBody>
          <a:bodyPr lIns="87722" tIns="43861" rIns="87722" bIns="43861">
            <a:spAutoFit/>
          </a:bodyPr>
          <a:lstStyle/>
          <a:p>
            <a:pPr algn="ctr">
              <a:spcBef>
                <a:spcPct val="50000"/>
              </a:spcBef>
            </a:pPr>
            <a:r>
              <a:rPr lang="zh-CN" altLang="en-US" sz="1900" b="1"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b="1" dirty="0">
              <a:solidFill>
                <a:srgbClr val="000000"/>
              </a:solidFill>
              <a:latin typeface="微软雅黑" panose="020B0503020204020204" pitchFamily="34" charset="-122"/>
              <a:ea typeface="微软雅黑" panose="020B0503020204020204" pitchFamily="34" charset="-122"/>
            </a:endParaRPr>
          </a:p>
        </p:txBody>
      </p:sp>
      <p:sp>
        <p:nvSpPr>
          <p:cNvPr id="27" name="Text Box 71"/>
          <p:cNvSpPr txBox="1">
            <a:spLocks noChangeArrowheads="1"/>
          </p:cNvSpPr>
          <p:nvPr/>
        </p:nvSpPr>
        <p:spPr bwMode="gray">
          <a:xfrm>
            <a:off x="1512565" y="5096351"/>
            <a:ext cx="3070583" cy="384112"/>
          </a:xfrm>
          <a:prstGeom prst="rect">
            <a:avLst/>
          </a:prstGeom>
          <a:noFill/>
          <a:ln w="9525" algn="ctr">
            <a:noFill/>
            <a:miter lim="800000"/>
          </a:ln>
        </p:spPr>
        <p:txBody>
          <a:bodyPr lIns="87722" tIns="43861" rIns="87722" bIns="43861">
            <a:spAutoFit/>
          </a:bodyPr>
          <a:lstStyle/>
          <a:p>
            <a:pPr algn="ctr">
              <a:spcBef>
                <a:spcPct val="50000"/>
              </a:spcBef>
            </a:pPr>
            <a:r>
              <a:rPr lang="zh-CN" altLang="en-US" sz="1900" b="1"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b="1" dirty="0">
              <a:solidFill>
                <a:srgbClr val="000000"/>
              </a:solidFill>
              <a:latin typeface="微软雅黑" panose="020B0503020204020204" pitchFamily="34" charset="-122"/>
              <a:ea typeface="微软雅黑" panose="020B0503020204020204" pitchFamily="34" charset="-122"/>
            </a:endParaRPr>
          </a:p>
        </p:txBody>
      </p:sp>
      <p:sp>
        <p:nvSpPr>
          <p:cNvPr id="28" name="Text Box 72"/>
          <p:cNvSpPr txBox="1">
            <a:spLocks noChangeArrowheads="1"/>
          </p:cNvSpPr>
          <p:nvPr/>
        </p:nvSpPr>
        <p:spPr bwMode="gray">
          <a:xfrm>
            <a:off x="7052848" y="5096351"/>
            <a:ext cx="3070583" cy="384112"/>
          </a:xfrm>
          <a:prstGeom prst="rect">
            <a:avLst/>
          </a:prstGeom>
          <a:noFill/>
          <a:ln w="9525" algn="ctr">
            <a:noFill/>
            <a:miter lim="800000"/>
          </a:ln>
        </p:spPr>
        <p:txBody>
          <a:bodyPr lIns="87722" tIns="43861" rIns="87722" bIns="43861">
            <a:spAutoFit/>
          </a:bodyPr>
          <a:lstStyle/>
          <a:p>
            <a:pPr algn="ctr">
              <a:spcBef>
                <a:spcPct val="50000"/>
              </a:spcBef>
            </a:pPr>
            <a:r>
              <a:rPr lang="zh-CN" altLang="en-US" sz="1900" b="1" dirty="0">
                <a:solidFill>
                  <a:srgbClr val="000000"/>
                </a:solidFill>
                <a:latin typeface="微软雅黑" panose="020B0503020204020204" pitchFamily="34" charset="-122"/>
                <a:ea typeface="微软雅黑" panose="020B0503020204020204" pitchFamily="34" charset="-122"/>
              </a:rPr>
              <a:t>您的文本您的文本</a:t>
            </a:r>
            <a:endParaRPr lang="en-US" altLang="zh-CN" sz="19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anim calcmode="lin" valueType="num">
                                          <p:cBhvr>
                                            <p:cTn id="59" dur="500" fill="hold"/>
                                            <p:tgtEl>
                                              <p:spTgt spid="20"/>
                                            </p:tgtEl>
                                            <p:attrNameLst>
                                              <p:attrName>ppt_x</p:attrName>
                                            </p:attrNameLst>
                                          </p:cBhvr>
                                          <p:tavLst>
                                            <p:tav tm="0">
                                              <p:val>
                                                <p:strVal val="#ppt_x"/>
                                              </p:val>
                                            </p:tav>
                                            <p:tav tm="100000">
                                              <p:val>
                                                <p:strVal val="#ppt_x"/>
                                              </p:val>
                                            </p:tav>
                                          </p:tavLst>
                                        </p:anim>
                                        <p:anim calcmode="lin" valueType="num">
                                          <p:cBhvr>
                                            <p:cTn id="60" dur="500" fill="hold"/>
                                            <p:tgtEl>
                                              <p:spTgt spid="20"/>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1+#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19" grpId="0"/>
          <p:bldP spid="20" grpId="0"/>
          <p:bldP spid="21" grpId="0"/>
          <p:bldP spid="22" grpId="0"/>
          <p:bldP spid="23" grpId="0"/>
          <p:bldP spid="24"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anim calcmode="lin" valueType="num">
                                          <p:cBhvr>
                                            <p:cTn id="59" dur="500" fill="hold"/>
                                            <p:tgtEl>
                                              <p:spTgt spid="20"/>
                                            </p:tgtEl>
                                            <p:attrNameLst>
                                              <p:attrName>ppt_x</p:attrName>
                                            </p:attrNameLst>
                                          </p:cBhvr>
                                          <p:tavLst>
                                            <p:tav tm="0">
                                              <p:val>
                                                <p:strVal val="#ppt_x"/>
                                              </p:val>
                                            </p:tav>
                                            <p:tav tm="100000">
                                              <p:val>
                                                <p:strVal val="#ppt_x"/>
                                              </p:val>
                                            </p:tav>
                                          </p:tavLst>
                                        </p:anim>
                                        <p:anim calcmode="lin" valueType="num">
                                          <p:cBhvr>
                                            <p:cTn id="60" dur="500" fill="hold"/>
                                            <p:tgtEl>
                                              <p:spTgt spid="20"/>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1+#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19" grpId="0"/>
          <p:bldP spid="20" grpId="0"/>
          <p:bldP spid="21" grpId="0"/>
          <p:bldP spid="22" grpId="0"/>
          <p:bldP spid="23" grpId="0"/>
          <p:bldP spid="24" grpId="0"/>
          <p:bldP spid="27" grpId="0"/>
          <p:bldP spid="2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微软雅黑" panose="020B0503020204020204" pitchFamily="34" charset="-122"/>
                <a:ea typeface="微软雅黑" panose="020B0503020204020204" pitchFamily="34" charset="-122"/>
              </a:rPr>
              <a:t>章节</a:t>
            </a:r>
          </a:p>
        </p:txBody>
      </p:sp>
      <p:sp>
        <p:nvSpPr>
          <p:cNvPr id="11" name="网chenying0907出品 10"/>
          <p:cNvSpPr/>
          <p:nvPr/>
        </p:nvSpPr>
        <p:spPr>
          <a:xfrm>
            <a:off x="4536901" y="302438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Rectangle 33"/>
          <p:cNvSpPr>
            <a:spLocks noChangeArrowheads="1"/>
          </p:cNvSpPr>
          <p:nvPr/>
        </p:nvSpPr>
        <p:spPr bwMode="auto">
          <a:xfrm>
            <a:off x="5467261" y="3221171"/>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这里输入您的标题四</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a:off x="5328989" y="3696505"/>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14:presetBounceEnd="52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52000">
                                          <p:cBhvr additive="base">
                                            <p:cTn id="14" dur="5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 name="网chenying0907出品 4433"/>
          <p:cNvSpPr/>
          <p:nvPr/>
        </p:nvSpPr>
        <p:spPr bwMode="auto">
          <a:xfrm rot="21391429">
            <a:off x="6379790" y="4370032"/>
            <a:ext cx="1537904" cy="2063534"/>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chemeClr val="bg1">
              <a:lumMod val="50000"/>
            </a:schemeClr>
          </a:solidFill>
          <a:ln>
            <a:noFill/>
          </a:ln>
        </p:spPr>
        <p:txBody>
          <a:bodyPr lIns="87722" tIns="43861" rIns="87722" bIns="43861"/>
          <a:lstStyle/>
          <a:p>
            <a:pPr algn="r" latinLnBrk="1"/>
            <a:endParaRPr kumimoji="1" lang="zh-CN" altLang="en-US" sz="800" dirty="0">
              <a:solidFill>
                <a:srgbClr val="000000"/>
              </a:solidFill>
              <a:latin typeface="微软雅黑" panose="020B0503020204020204" pitchFamily="34" charset="-122"/>
              <a:ea typeface="微软雅黑" panose="020B0503020204020204" pitchFamily="34" charset="-122"/>
            </a:endParaRPr>
          </a:p>
        </p:txBody>
      </p:sp>
      <p:sp>
        <p:nvSpPr>
          <p:cNvPr id="6" name="网chenying0907出品 4439"/>
          <p:cNvSpPr/>
          <p:nvPr/>
        </p:nvSpPr>
        <p:spPr bwMode="auto">
          <a:xfrm rot="18158774">
            <a:off x="6784519" y="2451766"/>
            <a:ext cx="1344193" cy="2358235"/>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 name="网chenying0907出品 4440"/>
          <p:cNvSpPr/>
          <p:nvPr/>
        </p:nvSpPr>
        <p:spPr bwMode="auto">
          <a:xfrm rot="14605548">
            <a:off x="5386638" y="1245856"/>
            <a:ext cx="1345717" cy="2359977"/>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8" name="网chenying0907出品 4444"/>
          <p:cNvSpPr/>
          <p:nvPr/>
        </p:nvSpPr>
        <p:spPr bwMode="auto">
          <a:xfrm rot="10554293">
            <a:off x="3167520" y="1980357"/>
            <a:ext cx="1537904" cy="2063534"/>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9" name="网chenying0907出品 4445"/>
          <p:cNvSpPr/>
          <p:nvPr/>
        </p:nvSpPr>
        <p:spPr bwMode="auto">
          <a:xfrm rot="7324035">
            <a:off x="2917981" y="3472802"/>
            <a:ext cx="1345717" cy="2358235"/>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chemeClr val="bg1">
              <a:lumMod val="50000"/>
            </a:schemeClr>
          </a:solidFill>
          <a:ln>
            <a:noFill/>
          </a:ln>
        </p:spPr>
        <p:txBody>
          <a:bodyPr lIns="87722" tIns="43861" rIns="87722" bIns="43861"/>
          <a:lstStyle/>
          <a:p>
            <a:pPr algn="r" latinLnBrk="1"/>
            <a:endParaRPr kumimoji="1" lang="zh-CN" altLang="en-US" sz="800" dirty="0">
              <a:solidFill>
                <a:srgbClr val="000000"/>
              </a:solidFill>
              <a:latin typeface="微软雅黑" panose="020B0503020204020204" pitchFamily="34" charset="-122"/>
              <a:ea typeface="微软雅黑" panose="020B0503020204020204" pitchFamily="34" charset="-122"/>
            </a:endParaRPr>
          </a:p>
        </p:txBody>
      </p:sp>
      <p:sp>
        <p:nvSpPr>
          <p:cNvPr id="10" name="网chenying0907出品 4446"/>
          <p:cNvSpPr/>
          <p:nvPr/>
        </p:nvSpPr>
        <p:spPr bwMode="auto">
          <a:xfrm rot="14644376" flipH="1" flipV="1">
            <a:off x="4438034" y="4791817"/>
            <a:ext cx="1345717" cy="2356494"/>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1" name="AutoShape 4448"/>
          <p:cNvSpPr>
            <a:spLocks noChangeArrowheads="1"/>
          </p:cNvSpPr>
          <p:nvPr/>
        </p:nvSpPr>
        <p:spPr bwMode="auto">
          <a:xfrm>
            <a:off x="4427830" y="3350458"/>
            <a:ext cx="2243284" cy="1699290"/>
          </a:xfrm>
          <a:prstGeom prst="hexagon">
            <a:avLst>
              <a:gd name="adj" fmla="val 28879"/>
              <a:gd name="vf" fmla="val 115470"/>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000" dirty="0">
              <a:solidFill>
                <a:schemeClr val="bg1"/>
              </a:solidFill>
              <a:latin typeface="微软雅黑" panose="020B0503020204020204" pitchFamily="34" charset="-122"/>
              <a:ea typeface="微软雅黑" panose="020B0503020204020204" pitchFamily="34" charset="-122"/>
            </a:endParaRPr>
          </a:p>
        </p:txBody>
      </p:sp>
      <p:sp>
        <p:nvSpPr>
          <p:cNvPr id="12" name="Text Box 4456"/>
          <p:cNvSpPr txBox="1">
            <a:spLocks noChangeArrowheads="1"/>
          </p:cNvSpPr>
          <p:nvPr/>
        </p:nvSpPr>
        <p:spPr bwMode="auto">
          <a:xfrm>
            <a:off x="4896941" y="3801234"/>
            <a:ext cx="1273902" cy="729014"/>
          </a:xfrm>
          <a:prstGeom prst="rect">
            <a:avLst/>
          </a:prstGeom>
          <a:solidFill>
            <a:srgbClr val="0070C0"/>
          </a:solidFill>
          <a:ln w="12700" algn="ctr">
            <a:noFill/>
            <a:miter lim="800000"/>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您的文本</a:t>
            </a:r>
            <a:endParaRPr lang="en-US" altLang="zh-CN" sz="2000" dirty="0"/>
          </a:p>
          <a:p>
            <a:r>
              <a:rPr lang="zh-CN" altLang="en-US" sz="2000" dirty="0"/>
              <a:t>您的文本</a:t>
            </a:r>
            <a:endParaRPr lang="en-US" altLang="ko-KR" sz="2000" dirty="0"/>
          </a:p>
        </p:txBody>
      </p:sp>
      <p:sp>
        <p:nvSpPr>
          <p:cNvPr id="13" name="网chenying0907出品 12"/>
          <p:cNvSpPr txBox="1"/>
          <p:nvPr/>
        </p:nvSpPr>
        <p:spPr>
          <a:xfrm>
            <a:off x="7329435" y="1940147"/>
            <a:ext cx="2575452" cy="427165"/>
          </a:xfrm>
          <a:prstGeom prst="rect">
            <a:avLst/>
          </a:prstGeom>
          <a:noFill/>
        </p:spPr>
        <p:txBody>
          <a:bodyPr wrap="square" lIns="87722" tIns="43861" rIns="87722" bIns="43861" rtlCol="0">
            <a:spAutoFit/>
          </a:bodyPr>
          <a:lstStyle/>
          <a:p>
            <a:r>
              <a:rPr lang="zh-CN" altLang="en-US" sz="2200" dirty="0">
                <a:solidFill>
                  <a:sysClr val="windowText" lastClr="000000"/>
                </a:solidFill>
                <a:latin typeface="微软雅黑" panose="020B0503020204020204" pitchFamily="34" charset="-122"/>
                <a:ea typeface="微软雅黑" panose="020B0503020204020204" pitchFamily="34" charset="-122"/>
              </a:rPr>
              <a:t>这里输入您的文本</a:t>
            </a:r>
          </a:p>
        </p:txBody>
      </p:sp>
      <p:sp>
        <p:nvSpPr>
          <p:cNvPr id="14" name="网chenying0907出品 13"/>
          <p:cNvSpPr txBox="1"/>
          <p:nvPr/>
        </p:nvSpPr>
        <p:spPr>
          <a:xfrm>
            <a:off x="8448434" y="3495740"/>
            <a:ext cx="2506533" cy="427165"/>
          </a:xfrm>
          <a:prstGeom prst="rect">
            <a:avLst/>
          </a:prstGeom>
          <a:noFill/>
        </p:spPr>
        <p:txBody>
          <a:bodyPr wrap="square" lIns="87722" tIns="43861" rIns="87722" bIns="43861" rtlCol="0">
            <a:spAutoFit/>
          </a:bodyPr>
          <a:lstStyle/>
          <a:p>
            <a:r>
              <a:rPr lang="zh-CN" altLang="en-US" sz="2200" dirty="0">
                <a:solidFill>
                  <a:sysClr val="windowText" lastClr="000000"/>
                </a:solidFill>
                <a:latin typeface="微软雅黑" panose="020B0503020204020204" pitchFamily="34" charset="-122"/>
                <a:ea typeface="微软雅黑" panose="020B0503020204020204" pitchFamily="34" charset="-122"/>
              </a:rPr>
              <a:t>这里输入您的文本</a:t>
            </a:r>
          </a:p>
        </p:txBody>
      </p:sp>
      <p:sp>
        <p:nvSpPr>
          <p:cNvPr id="15" name="网chenying0907出品 14"/>
          <p:cNvSpPr txBox="1"/>
          <p:nvPr/>
        </p:nvSpPr>
        <p:spPr>
          <a:xfrm>
            <a:off x="1018546" y="2059919"/>
            <a:ext cx="2502520" cy="427165"/>
          </a:xfrm>
          <a:prstGeom prst="rect">
            <a:avLst/>
          </a:prstGeom>
          <a:noFill/>
        </p:spPr>
        <p:txBody>
          <a:bodyPr wrap="square" lIns="87722" tIns="43861" rIns="87722" bIns="43861" rtlCol="0">
            <a:spAutoFit/>
          </a:bodyPr>
          <a:lstStyle/>
          <a:p>
            <a:r>
              <a:rPr lang="zh-CN" altLang="en-US" sz="2200" dirty="0">
                <a:solidFill>
                  <a:sysClr val="windowText" lastClr="000000"/>
                </a:solidFill>
                <a:latin typeface="微软雅黑" panose="020B0503020204020204" pitchFamily="34" charset="-122"/>
                <a:ea typeface="微软雅黑" panose="020B0503020204020204" pitchFamily="34" charset="-122"/>
              </a:rPr>
              <a:t>这里输入您的文本</a:t>
            </a:r>
          </a:p>
        </p:txBody>
      </p:sp>
      <p:sp>
        <p:nvSpPr>
          <p:cNvPr id="16" name="网chenying0907出品 15"/>
          <p:cNvSpPr txBox="1"/>
          <p:nvPr/>
        </p:nvSpPr>
        <p:spPr>
          <a:xfrm>
            <a:off x="792485" y="3506974"/>
            <a:ext cx="2895798" cy="427165"/>
          </a:xfrm>
          <a:prstGeom prst="rect">
            <a:avLst/>
          </a:prstGeom>
          <a:noFill/>
        </p:spPr>
        <p:txBody>
          <a:bodyPr wrap="square" lIns="87722" tIns="43861" rIns="87722" bIns="43861" rtlCol="0">
            <a:spAutoFit/>
          </a:bodyPr>
          <a:lstStyle/>
          <a:p>
            <a:r>
              <a:rPr lang="zh-CN" altLang="en-US" sz="2200" dirty="0">
                <a:solidFill>
                  <a:sysClr val="windowText" lastClr="000000"/>
                </a:solidFill>
                <a:latin typeface="微软雅黑" panose="020B0503020204020204" pitchFamily="34" charset="-122"/>
                <a:ea typeface="微软雅黑" panose="020B0503020204020204" pitchFamily="34" charset="-122"/>
              </a:rPr>
              <a:t>这里输入您的文本</a:t>
            </a:r>
          </a:p>
        </p:txBody>
      </p:sp>
      <p:sp>
        <p:nvSpPr>
          <p:cNvPr id="17" name="网chenying0907出品 16"/>
          <p:cNvSpPr txBox="1"/>
          <p:nvPr/>
        </p:nvSpPr>
        <p:spPr>
          <a:xfrm>
            <a:off x="1864699" y="5841781"/>
            <a:ext cx="2708668" cy="427165"/>
          </a:xfrm>
          <a:prstGeom prst="rect">
            <a:avLst/>
          </a:prstGeom>
          <a:noFill/>
        </p:spPr>
        <p:txBody>
          <a:bodyPr wrap="square" lIns="87722" tIns="43861" rIns="87722" bIns="43861" rtlCol="0">
            <a:spAutoFit/>
          </a:bodyPr>
          <a:lstStyle/>
          <a:p>
            <a:r>
              <a:rPr lang="zh-CN" altLang="en-US" sz="2200" dirty="0">
                <a:solidFill>
                  <a:sysClr val="windowText" lastClr="000000"/>
                </a:solidFill>
                <a:latin typeface="微软雅黑" panose="020B0503020204020204" pitchFamily="34" charset="-122"/>
                <a:ea typeface="微软雅黑" panose="020B0503020204020204" pitchFamily="34" charset="-122"/>
              </a:rPr>
              <a:t>这里输入您的文本</a:t>
            </a:r>
          </a:p>
        </p:txBody>
      </p:sp>
      <p:sp>
        <p:nvSpPr>
          <p:cNvPr id="19" name="网chenying0907出品 18"/>
          <p:cNvSpPr txBox="1"/>
          <p:nvPr/>
        </p:nvSpPr>
        <p:spPr>
          <a:xfrm>
            <a:off x="8049888" y="5776995"/>
            <a:ext cx="2904000" cy="427165"/>
          </a:xfrm>
          <a:prstGeom prst="rect">
            <a:avLst/>
          </a:prstGeom>
          <a:noFill/>
        </p:spPr>
        <p:txBody>
          <a:bodyPr wrap="square" lIns="87722" tIns="43861" rIns="87722" bIns="43861" rtlCol="0">
            <a:spAutoFit/>
          </a:bodyPr>
          <a:lstStyle/>
          <a:p>
            <a:r>
              <a:rPr lang="zh-CN" altLang="en-US" sz="2200" dirty="0">
                <a:solidFill>
                  <a:sysClr val="windowText" lastClr="000000"/>
                </a:solidFill>
                <a:latin typeface="微软雅黑" panose="020B0503020204020204" pitchFamily="34" charset="-122"/>
                <a:ea typeface="微软雅黑" panose="020B0503020204020204" pitchFamily="34" charset="-122"/>
              </a:rPr>
              <a:t>这里输入您的文本</a:t>
            </a: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2"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2"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 name="圆角网chenying0907出品 4"/>
          <p:cNvSpPr/>
          <p:nvPr/>
        </p:nvSpPr>
        <p:spPr>
          <a:xfrm>
            <a:off x="1368549" y="2088282"/>
            <a:ext cx="8767617" cy="2696006"/>
          </a:xfrm>
          <a:prstGeom prst="roundRect">
            <a:avLst>
              <a:gd name="adj" fmla="val 3057"/>
            </a:avLst>
          </a:prstGeom>
          <a:noFill/>
          <a:ln w="25400">
            <a:solidFill>
              <a:schemeClr val="tx1">
                <a:lumMod val="50000"/>
                <a:lumOff val="50000"/>
              </a:schemeClr>
            </a:solidFill>
            <a:prstDash val="sysDash"/>
          </a:ln>
          <a:effectLst/>
        </p:spPr>
        <p:style>
          <a:lnRef idx="1">
            <a:schemeClr val="accent2"/>
          </a:lnRef>
          <a:fillRef idx="3">
            <a:schemeClr val="accent2"/>
          </a:fillRef>
          <a:effectRef idx="2">
            <a:schemeClr val="accent2"/>
          </a:effectRef>
          <a:fontRef idx="minor">
            <a:schemeClr val="lt1"/>
          </a:fontRef>
        </p:style>
        <p:txBody>
          <a:bodyPr lIns="87722" tIns="43861" rIns="87722" bIns="43861" anchor="ctr"/>
          <a:lstStyle/>
          <a:p>
            <a:pPr marL="0" lvl="2" algn="ctr" eaLnBrk="0" fontAlgn="ctr" hangingPunct="0">
              <a:buClr>
                <a:srgbClr val="FF0000"/>
              </a:buClr>
              <a:buSzPct val="70000"/>
              <a:tabLst>
                <a:tab pos="130810" algn="l"/>
              </a:tabLst>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grpSp>
        <p:nvGrpSpPr>
          <p:cNvPr id="6" name="网chenying0907出品 20"/>
          <p:cNvGrpSpPr/>
          <p:nvPr/>
        </p:nvGrpSpPr>
        <p:grpSpPr>
          <a:xfrm>
            <a:off x="1764605" y="2284875"/>
            <a:ext cx="2172299" cy="449286"/>
            <a:chOff x="1296856" y="1828801"/>
            <a:chExt cx="1980000" cy="468000"/>
          </a:xfrm>
          <a:solidFill>
            <a:srgbClr val="0070C0"/>
          </a:solidFill>
          <a:effectLst/>
        </p:grpSpPr>
        <p:sp>
          <p:nvSpPr>
            <p:cNvPr id="7" name="圆角网chenying0907出品 6"/>
            <p:cNvSpPr/>
            <p:nvPr/>
          </p:nvSpPr>
          <p:spPr>
            <a:xfrm>
              <a:off x="1296856" y="1828801"/>
              <a:ext cx="1980000" cy="4680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网chenying0907出品 7"/>
            <p:cNvSpPr>
              <a:spLocks noChangeArrowheads="1"/>
            </p:cNvSpPr>
            <p:nvPr/>
          </p:nvSpPr>
          <p:spPr bwMode="auto">
            <a:xfrm>
              <a:off x="1407754" y="1828802"/>
              <a:ext cx="1758204" cy="43686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输入您的文本</a:t>
              </a:r>
            </a:p>
          </p:txBody>
        </p:sp>
      </p:grpSp>
      <p:grpSp>
        <p:nvGrpSpPr>
          <p:cNvPr id="9" name="网chenying0907出品 22"/>
          <p:cNvGrpSpPr/>
          <p:nvPr/>
        </p:nvGrpSpPr>
        <p:grpSpPr>
          <a:xfrm>
            <a:off x="7410917" y="2284876"/>
            <a:ext cx="2172299" cy="449288"/>
            <a:chOff x="6443336" y="1828801"/>
            <a:chExt cx="1980000" cy="468000"/>
          </a:xfrm>
          <a:solidFill>
            <a:srgbClr val="0070C0"/>
          </a:solidFill>
          <a:effectLst/>
        </p:grpSpPr>
        <p:sp>
          <p:nvSpPr>
            <p:cNvPr id="10" name="圆角网chenying0907出品 9"/>
            <p:cNvSpPr/>
            <p:nvPr/>
          </p:nvSpPr>
          <p:spPr>
            <a:xfrm>
              <a:off x="6443336" y="1828801"/>
              <a:ext cx="1980000" cy="4680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网chenying0907出品 10"/>
            <p:cNvSpPr>
              <a:spLocks noChangeArrowheads="1"/>
            </p:cNvSpPr>
            <p:nvPr/>
          </p:nvSpPr>
          <p:spPr bwMode="auto">
            <a:xfrm>
              <a:off x="6581417" y="1828802"/>
              <a:ext cx="1758204" cy="42525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输入您的文本</a:t>
              </a:r>
            </a:p>
          </p:txBody>
        </p:sp>
      </p:grpSp>
      <p:grpSp>
        <p:nvGrpSpPr>
          <p:cNvPr id="12" name="网chenying0907出品 25"/>
          <p:cNvGrpSpPr/>
          <p:nvPr/>
        </p:nvGrpSpPr>
        <p:grpSpPr>
          <a:xfrm>
            <a:off x="7184015" y="2844447"/>
            <a:ext cx="2685753" cy="1728031"/>
            <a:chOff x="6236519" y="2411668"/>
            <a:chExt cx="2448000" cy="1800000"/>
          </a:xfrm>
          <a:effectLst/>
        </p:grpSpPr>
        <p:sp>
          <p:nvSpPr>
            <p:cNvPr id="13" name="圆角网chenying0907出品 12"/>
            <p:cNvSpPr/>
            <p:nvPr/>
          </p:nvSpPr>
          <p:spPr bwMode="auto">
            <a:xfrm>
              <a:off x="6236519" y="2411668"/>
              <a:ext cx="2448000" cy="1800000"/>
            </a:xfrm>
            <a:prstGeom prst="roundRect">
              <a:avLst>
                <a:gd name="adj" fmla="val 5200"/>
              </a:avLst>
            </a:prstGeom>
            <a:solidFill>
              <a:schemeClr val="bg1">
                <a:alpha val="60000"/>
              </a:schemeClr>
            </a:solidFill>
            <a:ln w="19050">
              <a:solidFill>
                <a:schemeClr val="tx2">
                  <a:lumMod val="75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0810" algn="l"/>
                </a:tabLst>
                <a:defRPr/>
              </a:pPr>
              <a:endParaRPr lang="zh-CN" altLang="en-US" sz="1300" dirty="0">
                <a:ln>
                  <a:solidFill>
                    <a:sysClr val="windowText" lastClr="000000"/>
                  </a:solidFill>
                </a:ln>
                <a:solidFill>
                  <a:prstClr val="black"/>
                </a:solidFill>
                <a:latin typeface="微软雅黑" panose="020B0503020204020204" pitchFamily="34" charset="-122"/>
                <a:ea typeface="微软雅黑" panose="020B0503020204020204" pitchFamily="34" charset="-122"/>
              </a:endParaRPr>
            </a:p>
          </p:txBody>
        </p:sp>
        <p:sp>
          <p:nvSpPr>
            <p:cNvPr id="14" name="网chenying0907出品 26"/>
            <p:cNvSpPr>
              <a:spLocks noChangeArrowheads="1"/>
            </p:cNvSpPr>
            <p:nvPr/>
          </p:nvSpPr>
          <p:spPr bwMode="auto">
            <a:xfrm>
              <a:off x="6373301" y="2705101"/>
              <a:ext cx="2205038" cy="111562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600" dirty="0">
                  <a:solidFill>
                    <a:prstClr val="black"/>
                  </a:solidFill>
                  <a:latin typeface="微软雅黑" panose="020B0503020204020204" pitchFamily="34" charset="-122"/>
                  <a:ea typeface="微软雅黑" panose="020B0503020204020204" pitchFamily="34" charset="-122"/>
                </a:rPr>
                <a:t>这里输入您的文本这里输入您的文本这里输入您的文本这里输入您的文本</a:t>
              </a:r>
              <a:endParaRPr lang="en-US" altLang="zh-CN" sz="1600" dirty="0">
                <a:solidFill>
                  <a:prstClr val="black"/>
                </a:solidFill>
                <a:latin typeface="微软雅黑" panose="020B0503020204020204" pitchFamily="34" charset="-122"/>
                <a:ea typeface="微软雅黑" panose="020B0503020204020204" pitchFamily="34" charset="-122"/>
              </a:endParaRPr>
            </a:p>
            <a:p>
              <a:pPr eaLnBrk="1" hangingPunct="1"/>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grpSp>
        <p:nvGrpSpPr>
          <p:cNvPr id="15" name="网chenying0907出品 21"/>
          <p:cNvGrpSpPr/>
          <p:nvPr/>
        </p:nvGrpSpPr>
        <p:grpSpPr>
          <a:xfrm>
            <a:off x="4602672" y="2249945"/>
            <a:ext cx="2172299" cy="484218"/>
            <a:chOff x="3883687" y="1792415"/>
            <a:chExt cx="1980000" cy="504386"/>
          </a:xfrm>
          <a:solidFill>
            <a:schemeClr val="bg1">
              <a:lumMod val="50000"/>
            </a:schemeClr>
          </a:solidFill>
          <a:effectLst/>
        </p:grpSpPr>
        <p:sp>
          <p:nvSpPr>
            <p:cNvPr id="16" name="圆角网chenying0907出品 15"/>
            <p:cNvSpPr/>
            <p:nvPr/>
          </p:nvSpPr>
          <p:spPr>
            <a:xfrm>
              <a:off x="3883687" y="1828801"/>
              <a:ext cx="1980000" cy="468000"/>
            </a:xfrm>
            <a:prstGeom prst="roundRect">
              <a:avLst/>
            </a:prstGeom>
            <a:grp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a:p>
          </p:txBody>
        </p:sp>
        <p:sp>
          <p:nvSpPr>
            <p:cNvPr id="17" name="网chenying0907出品 16"/>
            <p:cNvSpPr>
              <a:spLocks noChangeArrowheads="1"/>
            </p:cNvSpPr>
            <p:nvPr/>
          </p:nvSpPr>
          <p:spPr bwMode="auto">
            <a:xfrm>
              <a:off x="3994585" y="1792415"/>
              <a:ext cx="1758204" cy="461641"/>
            </a:xfrm>
            <a:prstGeom prst="rect">
              <a:avLst/>
            </a:prstGeom>
            <a:noFill/>
            <a:scene3d>
              <a:camera prst="orthographicFront"/>
              <a:lightRig rig="threePt" dir="t"/>
            </a:scene3d>
            <a:sp3d/>
          </p:spPr>
          <p:txBody>
            <a:bodyPr>
              <a:spAutoFit/>
            </a:bodyPr>
            <a:lstStyle/>
            <a:p>
              <a:pPr algn="ctr">
                <a:defRPr/>
              </a:pPr>
              <a:r>
                <a:rPr lang="zh-CN" altLang="en-US" sz="2200" dirty="0">
                  <a:solidFill>
                    <a:schemeClr val="bg1"/>
                  </a:solidFill>
                  <a:latin typeface="微软雅黑" panose="020B0503020204020204" pitchFamily="34" charset="-122"/>
                  <a:ea typeface="微软雅黑" panose="020B0503020204020204" pitchFamily="34" charset="-122"/>
                </a:rPr>
                <a:t>输入您的文本</a:t>
              </a:r>
            </a:p>
          </p:txBody>
        </p:sp>
      </p:grpSp>
      <p:grpSp>
        <p:nvGrpSpPr>
          <p:cNvPr id="19" name="网chenying0907出品 24"/>
          <p:cNvGrpSpPr/>
          <p:nvPr/>
        </p:nvGrpSpPr>
        <p:grpSpPr>
          <a:xfrm>
            <a:off x="4345945" y="2844447"/>
            <a:ext cx="2685753" cy="1728031"/>
            <a:chOff x="3649687" y="2411668"/>
            <a:chExt cx="2448000" cy="1800000"/>
          </a:xfrm>
          <a:effectLst/>
        </p:grpSpPr>
        <p:sp>
          <p:nvSpPr>
            <p:cNvPr id="20" name="圆角网chenying0907出品 19"/>
            <p:cNvSpPr/>
            <p:nvPr/>
          </p:nvSpPr>
          <p:spPr bwMode="auto">
            <a:xfrm>
              <a:off x="3649687" y="2411668"/>
              <a:ext cx="2448000" cy="1800000"/>
            </a:xfrm>
            <a:prstGeom prst="roundRect">
              <a:avLst>
                <a:gd name="adj" fmla="val 5869"/>
              </a:avLst>
            </a:prstGeom>
            <a:solidFill>
              <a:schemeClr val="bg1">
                <a:alpha val="60000"/>
              </a:schemeClr>
            </a:solidFill>
            <a:ln w="19050">
              <a:solidFill>
                <a:schemeClr val="tx2">
                  <a:lumMod val="75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0810" algn="l"/>
                </a:tabLst>
                <a:defRPr/>
              </a:pPr>
              <a:endParaRPr lang="zh-CN" altLang="en-US" sz="1300" dirty="0">
                <a:solidFill>
                  <a:prstClr val="black"/>
                </a:solidFill>
                <a:latin typeface="微软雅黑" panose="020B0503020204020204" pitchFamily="34" charset="-122"/>
                <a:ea typeface="微软雅黑" panose="020B0503020204020204" pitchFamily="34" charset="-122"/>
              </a:endParaRPr>
            </a:p>
          </p:txBody>
        </p:sp>
        <p:sp>
          <p:nvSpPr>
            <p:cNvPr id="21" name="网chenying0907出品 25"/>
            <p:cNvSpPr>
              <a:spLocks noChangeArrowheads="1"/>
            </p:cNvSpPr>
            <p:nvPr/>
          </p:nvSpPr>
          <p:spPr bwMode="auto">
            <a:xfrm>
              <a:off x="3726682" y="2705101"/>
              <a:ext cx="2293938" cy="111562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600" dirty="0">
                  <a:solidFill>
                    <a:prstClr val="black"/>
                  </a:solidFill>
                  <a:latin typeface="微软雅黑" panose="020B0503020204020204" pitchFamily="34" charset="-122"/>
                  <a:ea typeface="微软雅黑" panose="020B0503020204020204" pitchFamily="34" charset="-122"/>
                </a:rPr>
                <a:t>这里输入您的文本这里输入您的文本这里输入您的文本这里输入您的文本</a:t>
              </a:r>
              <a:endParaRPr lang="en-US" altLang="zh-CN" sz="1600" dirty="0">
                <a:solidFill>
                  <a:prstClr val="black"/>
                </a:solidFill>
                <a:latin typeface="微软雅黑" panose="020B0503020204020204" pitchFamily="34" charset="-122"/>
                <a:ea typeface="微软雅黑" panose="020B0503020204020204" pitchFamily="34" charset="-122"/>
              </a:endParaRPr>
            </a:p>
            <a:p>
              <a:pPr eaLnBrk="1" hangingPunct="1"/>
              <a:endParaRPr lang="en-US" altLang="zh-CN" sz="1600" dirty="0">
                <a:solidFill>
                  <a:prstClr val="black"/>
                </a:solidFill>
                <a:latin typeface="微软雅黑" panose="020B0503020204020204" pitchFamily="34" charset="-122"/>
                <a:ea typeface="微软雅黑" panose="020B0503020204020204" pitchFamily="34" charset="-122"/>
              </a:endParaRPr>
            </a:p>
          </p:txBody>
        </p:sp>
      </p:grpSp>
      <p:grpSp>
        <p:nvGrpSpPr>
          <p:cNvPr id="22" name="网chenying0907出品 23"/>
          <p:cNvGrpSpPr/>
          <p:nvPr/>
        </p:nvGrpSpPr>
        <p:grpSpPr>
          <a:xfrm>
            <a:off x="1507880" y="2844440"/>
            <a:ext cx="2685753" cy="1994104"/>
            <a:chOff x="1062856" y="2411668"/>
            <a:chExt cx="2448000" cy="2077154"/>
          </a:xfrm>
          <a:effectLst/>
        </p:grpSpPr>
        <p:sp>
          <p:nvSpPr>
            <p:cNvPr id="23" name="圆角网chenying0907出品 22"/>
            <p:cNvSpPr/>
            <p:nvPr/>
          </p:nvSpPr>
          <p:spPr bwMode="auto">
            <a:xfrm>
              <a:off x="1062856" y="2411668"/>
              <a:ext cx="2448000" cy="1800000"/>
            </a:xfrm>
            <a:prstGeom prst="roundRect">
              <a:avLst>
                <a:gd name="adj" fmla="val 5869"/>
              </a:avLst>
            </a:prstGeom>
            <a:solidFill>
              <a:schemeClr val="bg1">
                <a:alpha val="60000"/>
              </a:schemeClr>
            </a:solidFill>
            <a:ln w="19050">
              <a:solidFill>
                <a:schemeClr val="tx2">
                  <a:lumMod val="75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0810" algn="l"/>
                </a:tabLst>
                <a:defRPr/>
              </a:pPr>
              <a:endParaRPr lang="zh-CN" altLang="en-US" sz="1300" dirty="0">
                <a:solidFill>
                  <a:prstClr val="black"/>
                </a:solidFill>
                <a:latin typeface="微软雅黑" panose="020B0503020204020204" pitchFamily="34" charset="-122"/>
                <a:ea typeface="微软雅黑" panose="020B0503020204020204" pitchFamily="34" charset="-122"/>
              </a:endParaRPr>
            </a:p>
          </p:txBody>
        </p:sp>
        <p:sp>
          <p:nvSpPr>
            <p:cNvPr id="24" name="网chenying0907出品 32"/>
            <p:cNvSpPr txBox="1">
              <a:spLocks noChangeArrowheads="1"/>
            </p:cNvSpPr>
            <p:nvPr/>
          </p:nvSpPr>
          <p:spPr bwMode="auto">
            <a:xfrm>
              <a:off x="1194619" y="2738439"/>
              <a:ext cx="2184400" cy="1750383"/>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prstClr val="black"/>
                  </a:solidFill>
                  <a:latin typeface="微软雅黑" panose="020B0503020204020204" pitchFamily="34" charset="-122"/>
                  <a:ea typeface="微软雅黑" panose="020B0503020204020204" pitchFamily="34" charset="-122"/>
                </a:rPr>
                <a:t>这里输入您的文本这里输入您的文本这里输入您的文本这里输入您的文本</a:t>
              </a:r>
              <a:endParaRPr lang="en-US" altLang="zh-CN" sz="1600" dirty="0">
                <a:solidFill>
                  <a:prstClr val="black"/>
                </a:solidFill>
                <a:latin typeface="微软雅黑" panose="020B0503020204020204" pitchFamily="34" charset="-122"/>
                <a:ea typeface="微软雅黑" panose="020B0503020204020204" pitchFamily="34" charset="-122"/>
              </a:endParaRPr>
            </a:p>
            <a:p>
              <a:pPr eaLnBrk="1" hangingPunct="1"/>
              <a:endParaRPr lang="en-US" altLang="zh-CN" sz="1300" dirty="0">
                <a:solidFill>
                  <a:prstClr val="black"/>
                </a:solidFill>
                <a:latin typeface="微软雅黑" panose="020B0503020204020204" pitchFamily="34" charset="-122"/>
                <a:ea typeface="微软雅黑" panose="020B0503020204020204" pitchFamily="34" charset="-122"/>
              </a:endParaRPr>
            </a:p>
            <a:p>
              <a:pPr eaLnBrk="1" hangingPunct="1"/>
              <a:endParaRPr lang="en-US" altLang="zh-CN" sz="1300" dirty="0">
                <a:solidFill>
                  <a:prstClr val="black"/>
                </a:solidFill>
                <a:latin typeface="微软雅黑" panose="020B0503020204020204" pitchFamily="34" charset="-122"/>
                <a:ea typeface="微软雅黑" panose="020B0503020204020204" pitchFamily="34" charset="-122"/>
              </a:endParaRPr>
            </a:p>
            <a:p>
              <a:pPr eaLnBrk="1" hangingPunct="1"/>
              <a:endParaRPr lang="en-US" altLang="zh-CN" sz="1300" dirty="0">
                <a:solidFill>
                  <a:prstClr val="black"/>
                </a:solidFill>
                <a:latin typeface="微软雅黑" panose="020B0503020204020204" pitchFamily="34" charset="-122"/>
                <a:ea typeface="微软雅黑" panose="020B0503020204020204" pitchFamily="34" charset="-122"/>
              </a:endParaRPr>
            </a:p>
          </p:txBody>
        </p:sp>
      </p:grpSp>
      <p:sp>
        <p:nvSpPr>
          <p:cNvPr id="27" name="燕尾形 26"/>
          <p:cNvSpPr/>
          <p:nvPr/>
        </p:nvSpPr>
        <p:spPr>
          <a:xfrm rot="16200000" flipH="1" flipV="1">
            <a:off x="2643394" y="4758098"/>
            <a:ext cx="414728" cy="631941"/>
          </a:xfrm>
          <a:prstGeom prst="chevron">
            <a:avLst>
              <a:gd name="adj" fmla="val 39402"/>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28" name="网chenying0907出品 24"/>
          <p:cNvGrpSpPr/>
          <p:nvPr/>
        </p:nvGrpSpPr>
        <p:grpSpPr bwMode="auto">
          <a:xfrm>
            <a:off x="1464337" y="5392372"/>
            <a:ext cx="8515074" cy="519694"/>
            <a:chOff x="671514" y="4765674"/>
            <a:chExt cx="7761286" cy="501650"/>
          </a:xfrm>
          <a:solidFill>
            <a:srgbClr val="0070C0"/>
          </a:solidFill>
          <a:effectLst/>
        </p:grpSpPr>
        <p:sp>
          <p:nvSpPr>
            <p:cNvPr id="29" name="Rectangle 20"/>
            <p:cNvSpPr>
              <a:spLocks noChangeArrowheads="1"/>
            </p:cNvSpPr>
            <p:nvPr/>
          </p:nvSpPr>
          <p:spPr bwMode="auto">
            <a:xfrm>
              <a:off x="671514" y="4765674"/>
              <a:ext cx="7761286" cy="50165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0" name="网chenying0907出品 29"/>
            <p:cNvSpPr/>
            <p:nvPr/>
          </p:nvSpPr>
          <p:spPr>
            <a:xfrm>
              <a:off x="2223204" y="4830651"/>
              <a:ext cx="4727457" cy="371363"/>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这里输入您的文本这里输入您的文本</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
        <p:nvSpPr>
          <p:cNvPr id="31" name="燕尾形 30"/>
          <p:cNvSpPr/>
          <p:nvPr/>
        </p:nvSpPr>
        <p:spPr>
          <a:xfrm rot="16200000" flipH="1" flipV="1">
            <a:off x="5481459" y="4758098"/>
            <a:ext cx="414728" cy="631941"/>
          </a:xfrm>
          <a:prstGeom prst="chevron">
            <a:avLst>
              <a:gd name="adj" fmla="val 39402"/>
            </a:avLst>
          </a:prstGeom>
          <a:solidFill>
            <a:schemeClr val="bg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lIns="87722" tIns="43861" rIns="87722" bIns="43861" anchor="ctr"/>
          <a:lstStyle/>
          <a:p>
            <a:pPr algn="ctr" eaLnBrk="0" fontAlgn="ctr" hangingPunct="0">
              <a:buClr>
                <a:srgbClr val="FF0000"/>
              </a:buClr>
              <a:buSzPct val="70000"/>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32" name="燕尾形 31"/>
          <p:cNvSpPr/>
          <p:nvPr/>
        </p:nvSpPr>
        <p:spPr>
          <a:xfrm rot="16200000" flipH="1" flipV="1">
            <a:off x="8319531" y="4758098"/>
            <a:ext cx="414728" cy="631941"/>
          </a:xfrm>
          <a:prstGeom prst="chevron">
            <a:avLst>
              <a:gd name="adj" fmla="val 39402"/>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47"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strVal val="#ppt_x"/>
                                              </p:val>
                                            </p:tav>
                                            <p:tav tm="100000">
                                              <p:val>
                                                <p:strVal val="#ppt_x"/>
                                              </p:val>
                                            </p:tav>
                                          </p:tavLst>
                                        </p:anim>
                                        <p:anim calcmode="lin" valueType="num">
                                          <p:cBhvr>
                                            <p:cTn id="53" dur="500" fill="hold"/>
                                            <p:tgtEl>
                                              <p:spTgt spid="2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anim calcmode="lin" valueType="num">
                                          <p:cBhvr>
                                            <p:cTn id="57" dur="500" fill="hold"/>
                                            <p:tgtEl>
                                              <p:spTgt spid="31"/>
                                            </p:tgtEl>
                                            <p:attrNameLst>
                                              <p:attrName>ppt_x</p:attrName>
                                            </p:attrNameLst>
                                          </p:cBhvr>
                                          <p:tavLst>
                                            <p:tav tm="0">
                                              <p:val>
                                                <p:strVal val="#ppt_x"/>
                                              </p:val>
                                            </p:tav>
                                            <p:tav tm="100000">
                                              <p:val>
                                                <p:strVal val="#ppt_x"/>
                                              </p:val>
                                            </p:tav>
                                          </p:tavLst>
                                        </p:anim>
                                        <p:anim calcmode="lin" valueType="num">
                                          <p:cBhvr>
                                            <p:cTn id="58" dur="500" fill="hold"/>
                                            <p:tgtEl>
                                              <p:spTgt spid="3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anim calcmode="lin" valueType="num">
                                          <p:cBhvr>
                                            <p:cTn id="62" dur="500" fill="hold"/>
                                            <p:tgtEl>
                                              <p:spTgt spid="32"/>
                                            </p:tgtEl>
                                            <p:attrNameLst>
                                              <p:attrName>ppt_x</p:attrName>
                                            </p:attrNameLst>
                                          </p:cBhvr>
                                          <p:tavLst>
                                            <p:tav tm="0">
                                              <p:val>
                                                <p:strVal val="#ppt_x"/>
                                              </p:val>
                                            </p:tav>
                                            <p:tav tm="100000">
                                              <p:val>
                                                <p:strVal val="#ppt_x"/>
                                              </p:val>
                                            </p:tav>
                                          </p:tavLst>
                                        </p:anim>
                                        <p:anim calcmode="lin" valueType="num">
                                          <p:cBhvr>
                                            <p:cTn id="63" dur="500" fill="hold"/>
                                            <p:tgtEl>
                                              <p:spTgt spid="32"/>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27"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47"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strVal val="#ppt_x"/>
                                              </p:val>
                                            </p:tav>
                                            <p:tav tm="100000">
                                              <p:val>
                                                <p:strVal val="#ppt_x"/>
                                              </p:val>
                                            </p:tav>
                                          </p:tavLst>
                                        </p:anim>
                                        <p:anim calcmode="lin" valueType="num">
                                          <p:cBhvr>
                                            <p:cTn id="53" dur="500" fill="hold"/>
                                            <p:tgtEl>
                                              <p:spTgt spid="2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anim calcmode="lin" valueType="num">
                                          <p:cBhvr>
                                            <p:cTn id="57" dur="500" fill="hold"/>
                                            <p:tgtEl>
                                              <p:spTgt spid="31"/>
                                            </p:tgtEl>
                                            <p:attrNameLst>
                                              <p:attrName>ppt_x</p:attrName>
                                            </p:attrNameLst>
                                          </p:cBhvr>
                                          <p:tavLst>
                                            <p:tav tm="0">
                                              <p:val>
                                                <p:strVal val="#ppt_x"/>
                                              </p:val>
                                            </p:tav>
                                            <p:tav tm="100000">
                                              <p:val>
                                                <p:strVal val="#ppt_x"/>
                                              </p:val>
                                            </p:tav>
                                          </p:tavLst>
                                        </p:anim>
                                        <p:anim calcmode="lin" valueType="num">
                                          <p:cBhvr>
                                            <p:cTn id="58" dur="500" fill="hold"/>
                                            <p:tgtEl>
                                              <p:spTgt spid="3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anim calcmode="lin" valueType="num">
                                          <p:cBhvr>
                                            <p:cTn id="62" dur="500" fill="hold"/>
                                            <p:tgtEl>
                                              <p:spTgt spid="32"/>
                                            </p:tgtEl>
                                            <p:attrNameLst>
                                              <p:attrName>ppt_x</p:attrName>
                                            </p:attrNameLst>
                                          </p:cBhvr>
                                          <p:tavLst>
                                            <p:tav tm="0">
                                              <p:val>
                                                <p:strVal val="#ppt_x"/>
                                              </p:val>
                                            </p:tav>
                                            <p:tav tm="100000">
                                              <p:val>
                                                <p:strVal val="#ppt_x"/>
                                              </p:val>
                                            </p:tav>
                                          </p:tavLst>
                                        </p:anim>
                                        <p:anim calcmode="lin" valueType="num">
                                          <p:cBhvr>
                                            <p:cTn id="63" dur="500" fill="hold"/>
                                            <p:tgtEl>
                                              <p:spTgt spid="32"/>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27" grpId="0" animBg="1"/>
          <p:bldP spid="31" grpId="0" animBg="1"/>
          <p:bldP spid="3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24286" y="1512218"/>
            <a:ext cx="2763468" cy="151216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b="6290"/>
          <a:stretch>
            <a:fillRect/>
          </a:stretch>
        </p:blipFill>
        <p:spPr>
          <a:xfrm>
            <a:off x="1224286" y="3115209"/>
            <a:ext cx="2744033" cy="1509862"/>
          </a:xfrm>
          <a:prstGeom prst="rect">
            <a:avLst/>
          </a:prstGeom>
          <a:effectLst>
            <a:outerShdw blurRad="50800" dist="38100" dir="8100000" algn="tr" rotWithShape="0">
              <a:prstClr val="black">
                <a:alpha val="40000"/>
              </a:prstClr>
            </a:outerShdw>
          </a:effectLst>
        </p:spPr>
      </p:pic>
      <p:pic>
        <p:nvPicPr>
          <p:cNvPr id="2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410"/>
          <a:stretch>
            <a:fillRect/>
          </a:stretch>
        </p:blipFill>
        <p:spPr bwMode="auto">
          <a:xfrm>
            <a:off x="1224286" y="4713589"/>
            <a:ext cx="2744033" cy="151216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网chenying0907出品 20"/>
          <p:cNvGrpSpPr/>
          <p:nvPr/>
        </p:nvGrpSpPr>
        <p:grpSpPr>
          <a:xfrm>
            <a:off x="4218541" y="4713589"/>
            <a:ext cx="5988515" cy="1512168"/>
            <a:chOff x="3347864" y="1152444"/>
            <a:chExt cx="4752528" cy="1080120"/>
          </a:xfrm>
        </p:grpSpPr>
        <p:sp>
          <p:nvSpPr>
            <p:cNvPr id="22" name="网chenying0907出品 21"/>
            <p:cNvSpPr/>
            <p:nvPr/>
          </p:nvSpPr>
          <p:spPr>
            <a:xfrm>
              <a:off x="3347864" y="1419622"/>
              <a:ext cx="4752528" cy="812942"/>
            </a:xfrm>
            <a:prstGeom prst="rect">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p>
          </p:txBody>
        </p:sp>
        <p:sp>
          <p:nvSpPr>
            <p:cNvPr id="23" name="网chenying0907出品 22"/>
            <p:cNvSpPr/>
            <p:nvPr/>
          </p:nvSpPr>
          <p:spPr>
            <a:xfrm>
              <a:off x="3347864" y="1152444"/>
              <a:ext cx="4752528" cy="267178"/>
            </a:xfrm>
            <a:prstGeom prst="rect">
              <a:avLst/>
            </a:prstGeom>
            <a:solidFill>
              <a:srgbClr val="0069B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单击此处填加标题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4" name="网chenying0907出品 23"/>
          <p:cNvGrpSpPr/>
          <p:nvPr/>
        </p:nvGrpSpPr>
        <p:grpSpPr>
          <a:xfrm>
            <a:off x="4218541" y="3112903"/>
            <a:ext cx="5988515" cy="1512168"/>
            <a:chOff x="3347864" y="1152444"/>
            <a:chExt cx="4752528" cy="1080120"/>
          </a:xfrm>
        </p:grpSpPr>
        <p:sp>
          <p:nvSpPr>
            <p:cNvPr id="27" name="网chenying0907出品 26"/>
            <p:cNvSpPr/>
            <p:nvPr/>
          </p:nvSpPr>
          <p:spPr>
            <a:xfrm>
              <a:off x="3347864" y="1419622"/>
              <a:ext cx="4752528" cy="812942"/>
            </a:xfrm>
            <a:prstGeom prst="rect">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p>
          </p:txBody>
        </p:sp>
        <p:sp>
          <p:nvSpPr>
            <p:cNvPr id="28" name="网chenying0907出品 27"/>
            <p:cNvSpPr/>
            <p:nvPr/>
          </p:nvSpPr>
          <p:spPr>
            <a:xfrm>
              <a:off x="3347864" y="1152444"/>
              <a:ext cx="4752528" cy="267178"/>
            </a:xfrm>
            <a:prstGeom prst="rect">
              <a:avLst/>
            </a:prstGeom>
            <a:solidFill>
              <a:srgbClr val="0069B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单击此处填加标题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9" name="网chenying0907出品 28"/>
          <p:cNvGrpSpPr/>
          <p:nvPr/>
        </p:nvGrpSpPr>
        <p:grpSpPr>
          <a:xfrm>
            <a:off x="4218541" y="1512218"/>
            <a:ext cx="5988515" cy="1512168"/>
            <a:chOff x="3347864" y="1152444"/>
            <a:chExt cx="4752528" cy="1080120"/>
          </a:xfrm>
        </p:grpSpPr>
        <p:sp>
          <p:nvSpPr>
            <p:cNvPr id="30" name="网chenying0907出品 29"/>
            <p:cNvSpPr/>
            <p:nvPr/>
          </p:nvSpPr>
          <p:spPr>
            <a:xfrm>
              <a:off x="3347864" y="1419622"/>
              <a:ext cx="4752528" cy="812942"/>
            </a:xfrm>
            <a:prstGeom prst="rect">
              <a:avLst/>
            </a:prstGeom>
            <a:solidFill>
              <a:schemeClr val="bg1">
                <a:lumMod val="8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单击此处填加文字内容</a:t>
              </a:r>
            </a:p>
          </p:txBody>
        </p:sp>
        <p:sp>
          <p:nvSpPr>
            <p:cNvPr id="31" name="网chenying0907出品 30"/>
            <p:cNvSpPr/>
            <p:nvPr/>
          </p:nvSpPr>
          <p:spPr>
            <a:xfrm>
              <a:off x="3347864" y="1152444"/>
              <a:ext cx="4752528" cy="267178"/>
            </a:xfrm>
            <a:prstGeom prst="rect">
              <a:avLst/>
            </a:prstGeom>
            <a:solidFill>
              <a:srgbClr val="0069B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单击此处填加标题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7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decel="10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75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decel="10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3384773" y="3462107"/>
            <a:ext cx="8172000" cy="0"/>
          </a:xfrm>
          <a:prstGeom prst="line">
            <a:avLst/>
          </a:prstGeom>
          <a:ln w="28575">
            <a:solidFill>
              <a:srgbClr val="0070C0"/>
            </a:solidFill>
          </a:ln>
          <a:effectLst>
            <a:outerShdw blurRad="1016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网chenying0907出品 10"/>
          <p:cNvGrpSpPr/>
          <p:nvPr/>
        </p:nvGrpSpPr>
        <p:grpSpPr>
          <a:xfrm>
            <a:off x="3853815" y="1872258"/>
            <a:ext cx="4442742" cy="1323439"/>
            <a:chOff x="3853815" y="1872258"/>
            <a:chExt cx="4442742" cy="1323439"/>
          </a:xfrm>
        </p:grpSpPr>
        <p:sp>
          <p:nvSpPr>
            <p:cNvPr id="12" name="网chenying0907出品 11"/>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13" name="网chenying0907出品 12"/>
            <p:cNvSpPr txBox="1"/>
            <p:nvPr/>
          </p:nvSpPr>
          <p:spPr>
            <a:xfrm>
              <a:off x="4032845" y="1872258"/>
              <a:ext cx="3262432" cy="1323439"/>
            </a:xfrm>
            <a:prstGeom prst="rect">
              <a:avLst/>
            </a:prstGeom>
            <a:noFill/>
          </p:spPr>
          <p:txBody>
            <a:bodyPr wrap="non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公开课</a:t>
              </a:r>
            </a:p>
          </p:txBody>
        </p:sp>
        <p:sp>
          <p:nvSpPr>
            <p:cNvPr id="14" name="单圆角网chenying0907出品 13"/>
            <p:cNvSpPr/>
            <p:nvPr/>
          </p:nvSpPr>
          <p:spPr>
            <a:xfrm>
              <a:off x="7486013" y="2232494"/>
              <a:ext cx="810544" cy="792088"/>
            </a:xfrm>
            <a:prstGeom prst="snipRoundRect">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latin typeface="微软雅黑" panose="020B0503020204020204" pitchFamily="34" charset="-122"/>
                <a:ea typeface="微软雅黑" panose="020B0503020204020204" pitchFamily="34" charset="-122"/>
              </a:endParaRPr>
            </a:p>
          </p:txBody>
        </p:sp>
      </p:grpSp>
      <p:sp>
        <p:nvSpPr>
          <p:cNvPr id="15" name="网chenying0907出品 14"/>
          <p:cNvSpPr txBox="1"/>
          <p:nvPr/>
        </p:nvSpPr>
        <p:spPr>
          <a:xfrm>
            <a:off x="3793583" y="3653923"/>
            <a:ext cx="3416225" cy="738615"/>
          </a:xfrm>
          <a:prstGeom prst="rect">
            <a:avLst/>
          </a:prstGeom>
          <a:noFill/>
        </p:spPr>
        <p:txBody>
          <a:bodyPr wrap="none" lIns="91393" tIns="45696" rIns="91393" bIns="45696" rtlCol="0">
            <a:spAutoFit/>
          </a:bodyPr>
          <a:lstStyle/>
          <a:p>
            <a:r>
              <a:rPr lang="zh-CN" altLang="en-US" sz="4200" b="1" dirty="0">
                <a:solidFill>
                  <a:srgbClr val="0070C0"/>
                </a:solidFill>
                <a:latin typeface="微软雅黑" panose="020B0503020204020204" pitchFamily="34" charset="-122"/>
                <a:ea typeface="微软雅黑" panose="020B0503020204020204" pitchFamily="34" charset="-122"/>
              </a:rPr>
              <a:t>感谢一路有你</a:t>
            </a:r>
          </a:p>
        </p:txBody>
      </p:sp>
      <p:sp>
        <p:nvSpPr>
          <p:cNvPr id="16" name="网chenying0907出品 15"/>
          <p:cNvSpPr txBox="1"/>
          <p:nvPr/>
        </p:nvSpPr>
        <p:spPr>
          <a:xfrm>
            <a:off x="3874229" y="4536554"/>
            <a:ext cx="2441599" cy="1015614"/>
          </a:xfrm>
          <a:prstGeom prst="rect">
            <a:avLst/>
          </a:prstGeom>
          <a:noFill/>
        </p:spPr>
        <p:txBody>
          <a:bodyPr wrap="none" lIns="91393" tIns="45696" rIns="91393" bIns="45696" rtlCol="0">
            <a:spAutoFit/>
          </a:bodyPr>
          <a:lstStyle/>
          <a:p>
            <a:r>
              <a:rPr lang="zh-CN" altLang="en-US" sz="2000">
                <a:solidFill>
                  <a:srgbClr val="0070C0"/>
                </a:solidFill>
                <a:latin typeface="微软雅黑" panose="020B0503020204020204" pitchFamily="34" charset="-122"/>
                <a:ea typeface="微软雅黑" panose="020B0503020204020204" pitchFamily="34" charset="-122"/>
              </a:rPr>
              <a:t>授课教师：喜爱</a:t>
            </a:r>
            <a:r>
              <a:rPr lang="en-US" altLang="zh-CN" sz="2000">
                <a:solidFill>
                  <a:srgbClr val="0070C0"/>
                </a:solidFill>
                <a:latin typeface="微软雅黑" panose="020B0503020204020204" pitchFamily="34" charset="-122"/>
                <a:ea typeface="微软雅黑" panose="020B0503020204020204" pitchFamily="34" charset="-122"/>
              </a:rPr>
              <a:t>PPT</a:t>
            </a:r>
          </a:p>
          <a:p>
            <a:endParaRPr lang="en-US" altLang="zh-CN" sz="2000">
              <a:solidFill>
                <a:srgbClr val="0070C0"/>
              </a:solidFill>
              <a:latin typeface="微软雅黑" panose="020B0503020204020204" pitchFamily="34" charset="-122"/>
              <a:ea typeface="微软雅黑" panose="020B0503020204020204" pitchFamily="34" charset="-122"/>
            </a:endParaRPr>
          </a:p>
          <a:p>
            <a:r>
              <a:rPr lang="zh-CN" altLang="en-US" sz="2000">
                <a:solidFill>
                  <a:srgbClr val="0070C0"/>
                </a:solidFill>
                <a:latin typeface="微软雅黑" panose="020B0503020204020204" pitchFamily="34" charset="-122"/>
                <a:ea typeface="微软雅黑" panose="020B0503020204020204" pitchFamily="34" charset="-122"/>
              </a:rPr>
              <a:t>时间：</a:t>
            </a:r>
            <a:r>
              <a:rPr lang="en-US" altLang="zh-CN" sz="2000">
                <a:solidFill>
                  <a:srgbClr val="0070C0"/>
                </a:solidFill>
                <a:latin typeface="微软雅黑" panose="020B0503020204020204" pitchFamily="34" charset="-122"/>
                <a:ea typeface="微软雅黑" panose="020B0503020204020204" pitchFamily="34" charset="-122"/>
              </a:rPr>
              <a:t>202X</a:t>
            </a:r>
            <a:r>
              <a:rPr lang="zh-CN" altLang="en-US" sz="2000">
                <a:solidFill>
                  <a:srgbClr val="0070C0"/>
                </a:solidFill>
                <a:latin typeface="微软雅黑" panose="020B0503020204020204" pitchFamily="34" charset="-122"/>
                <a:ea typeface="微软雅黑" panose="020B0503020204020204" pitchFamily="34" charset="-122"/>
              </a:rPr>
              <a:t>年</a:t>
            </a:r>
            <a:r>
              <a:rPr lang="en-US" altLang="zh-CN" sz="2000">
                <a:solidFill>
                  <a:srgbClr val="0070C0"/>
                </a:solidFill>
                <a:latin typeface="微软雅黑" panose="020B0503020204020204" pitchFamily="34" charset="-122"/>
                <a:ea typeface="微软雅黑" panose="020B0503020204020204" pitchFamily="34" charset="-122"/>
              </a:rPr>
              <a:t>X</a:t>
            </a:r>
            <a:r>
              <a:rPr lang="zh-CN" altLang="en-US" sz="2000">
                <a:solidFill>
                  <a:srgbClr val="0070C0"/>
                </a:solidFill>
                <a:latin typeface="微软雅黑" panose="020B0503020204020204" pitchFamily="34" charset="-122"/>
                <a:ea typeface="微软雅黑" panose="020B0503020204020204" pitchFamily="34" charset="-122"/>
              </a:rPr>
              <a:t>月</a:t>
            </a:r>
            <a:endParaRPr lang="zh-CN" altLang="en-US" sz="2000" dirty="0">
              <a:solidFill>
                <a:srgbClr val="0070C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08509" y="2622468"/>
            <a:ext cx="1825778" cy="1679277"/>
            <a:chOff x="8374817" y="3976831"/>
            <a:chExt cx="719115" cy="661413"/>
          </a:xfrm>
          <a:solidFill>
            <a:srgbClr val="0070C0"/>
          </a:solidFill>
        </p:grpSpPr>
        <p:sp>
          <p:nvSpPr>
            <p:cNvPr id="19"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p:spPr>
          <p:txBody>
            <a:bodyPr vert="horz" wrap="square" lIns="91440" tIns="45720" rIns="91440" bIns="45720" numCol="1" anchor="t" anchorCtr="0" compatLnSpc="1"/>
            <a:lstStyle/>
            <a:p>
              <a:endParaRPr lang="zh-CN" altLang="en-US"/>
            </a:p>
          </p:txBody>
        </p:sp>
        <p:sp>
          <p:nvSpPr>
            <p:cNvPr id="23" name="Rectangle 48"/>
            <p:cNvSpPr>
              <a:spLocks noChangeArrowheads="1"/>
            </p:cNvSpPr>
            <p:nvPr/>
          </p:nvSpPr>
          <p:spPr bwMode="auto">
            <a:xfrm>
              <a:off x="8459928" y="4504808"/>
              <a:ext cx="228646" cy="34621"/>
            </a:xfrm>
            <a:prstGeom prst="rect">
              <a:avLst/>
            </a:prstGeom>
            <a:grpFill/>
            <a:ln>
              <a:noFill/>
            </a:ln>
          </p:spPr>
          <p:txBody>
            <a:bodyPr vert="horz" wrap="square" lIns="91440" tIns="45720" rIns="91440" bIns="45720" numCol="1" anchor="t" anchorCtr="0" compatLnSpc="1"/>
            <a:lstStyle/>
            <a:p>
              <a:endParaRPr lang="zh-CN" altLang="en-US"/>
            </a:p>
          </p:txBody>
        </p:sp>
        <p:sp>
          <p:nvSpPr>
            <p:cNvPr id="24" name="Rectangle 49"/>
            <p:cNvSpPr>
              <a:spLocks noChangeArrowheads="1"/>
            </p:cNvSpPr>
            <p:nvPr/>
          </p:nvSpPr>
          <p:spPr bwMode="auto">
            <a:xfrm>
              <a:off x="8459928" y="4428352"/>
              <a:ext cx="228646" cy="33900"/>
            </a:xfrm>
            <a:prstGeom prst="rect">
              <a:avLst/>
            </a:prstGeom>
            <a:grpFill/>
            <a:ln>
              <a:noFill/>
            </a:ln>
          </p:spPr>
          <p:txBody>
            <a:bodyPr vert="horz" wrap="square" lIns="91440" tIns="45720" rIns="91440" bIns="45720" numCol="1" anchor="t" anchorCtr="0" compatLnSpc="1"/>
            <a:lstStyle/>
            <a:p>
              <a:endParaRPr lang="zh-CN" altLang="en-US"/>
            </a:p>
          </p:txBody>
        </p:sp>
        <p:sp>
          <p:nvSpPr>
            <p:cNvPr id="25" name="Rectangle 50"/>
            <p:cNvSpPr>
              <a:spLocks noChangeArrowheads="1"/>
            </p:cNvSpPr>
            <p:nvPr/>
          </p:nvSpPr>
          <p:spPr bwMode="auto">
            <a:xfrm>
              <a:off x="8459928" y="4354782"/>
              <a:ext cx="228646" cy="32458"/>
            </a:xfrm>
            <a:prstGeom prst="rect">
              <a:avLst/>
            </a:prstGeom>
            <a:grpFill/>
            <a:ln>
              <a:noFill/>
            </a:ln>
          </p:spPr>
          <p:txBody>
            <a:bodyPr vert="horz" wrap="square" lIns="91440" tIns="45720" rIns="91440" bIns="45720" numCol="1" anchor="t" anchorCtr="0" compatLnSpc="1"/>
            <a:lstStyle/>
            <a:p>
              <a:endParaRPr lang="zh-CN" altLang="en-US"/>
            </a:p>
          </p:txBody>
        </p:sp>
        <p:sp>
          <p:nvSpPr>
            <p:cNvPr id="26" name="Rectangle 51"/>
            <p:cNvSpPr>
              <a:spLocks noChangeArrowheads="1"/>
            </p:cNvSpPr>
            <p:nvPr/>
          </p:nvSpPr>
          <p:spPr bwMode="auto">
            <a:xfrm>
              <a:off x="8459928" y="4278326"/>
              <a:ext cx="228646" cy="32458"/>
            </a:xfrm>
            <a:prstGeom prst="rect">
              <a:avLst/>
            </a:prstGeom>
            <a:grpFill/>
            <a:ln>
              <a:noFill/>
            </a:ln>
          </p:spPr>
          <p:txBody>
            <a:bodyPr vert="horz" wrap="square" lIns="91440" tIns="45720" rIns="91440" bIns="45720" numCol="1" anchor="t" anchorCtr="0" compatLnSpc="1"/>
            <a:lstStyle/>
            <a:p>
              <a:endParaRPr lang="zh-CN" altLang="en-US"/>
            </a:p>
          </p:txBody>
        </p:sp>
        <p:sp>
          <p:nvSpPr>
            <p:cNvPr id="27" name="Rectangle 52"/>
            <p:cNvSpPr>
              <a:spLocks noChangeArrowheads="1"/>
            </p:cNvSpPr>
            <p:nvPr/>
          </p:nvSpPr>
          <p:spPr bwMode="auto">
            <a:xfrm>
              <a:off x="8459928" y="4201870"/>
              <a:ext cx="228646" cy="33900"/>
            </a:xfrm>
            <a:prstGeom prst="rect">
              <a:avLst/>
            </a:prstGeom>
            <a:grpFill/>
            <a:ln>
              <a:noFill/>
            </a:ln>
          </p:spPr>
          <p:txBody>
            <a:bodyPr vert="horz" wrap="square" lIns="91440" tIns="45720" rIns="91440" bIns="45720" numCol="1" anchor="t" anchorCtr="0" compatLnSpc="1"/>
            <a:lstStyle/>
            <a:p>
              <a:endParaRPr lang="zh-CN" altLang="en-US"/>
            </a:p>
          </p:txBody>
        </p:sp>
        <p:sp>
          <p:nvSpPr>
            <p:cNvPr id="28" name="Rectangle 53"/>
            <p:cNvSpPr>
              <a:spLocks noChangeArrowheads="1"/>
            </p:cNvSpPr>
            <p:nvPr/>
          </p:nvSpPr>
          <p:spPr bwMode="auto">
            <a:xfrm>
              <a:off x="8459928" y="4124694"/>
              <a:ext cx="228646" cy="34621"/>
            </a:xfrm>
            <a:prstGeom prst="rect">
              <a:avLst/>
            </a:pr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 presetClass="entr" presetSubtype="2" fill="hold" nodeType="afterEffect" p14:presetBounceEnd="8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8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84000">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3500"/>
                                </p:stCondLst>
                                <p:childTnLst>
                                  <p:par>
                                    <p:cTn id="21" presetID="49" presetClass="entr" presetSubtype="0" decel="10000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4000"/>
                                </p:stCondLst>
                                <p:childTnLst>
                                  <p:par>
                                    <p:cTn id="28" presetID="27" presetClass="emph" presetSubtype="0" fill="remove" grpId="1" nodeType="afterEffect">
                                      <p:stCondLst>
                                        <p:cond delay="2000"/>
                                      </p:stCondLst>
                                      <p:iterate type="lt">
                                        <p:tmPct val="10000"/>
                                      </p:iterate>
                                      <p:childTnLst>
                                        <p:animClr clrSpc="rgb" dir="cw">
                                          <p:cBhvr override="childStyle">
                                            <p:cTn id="29" dur="250" autoRev="1" fill="remove"/>
                                            <p:tgtEl>
                                              <p:spTgt spid="15"/>
                                            </p:tgtEl>
                                            <p:attrNameLst>
                                              <p:attrName>style.color</p:attrName>
                                            </p:attrNameLst>
                                          </p:cBhvr>
                                          <p:to>
                                            <a:schemeClr val="tx2"/>
                                          </p:to>
                                        </p:animClr>
                                        <p:animClr clrSpc="rgb" dir="cw">
                                          <p:cBhvr>
                                            <p:cTn id="30" dur="250" autoRev="1" fill="remove"/>
                                            <p:tgtEl>
                                              <p:spTgt spid="15"/>
                                            </p:tgtEl>
                                            <p:attrNameLst>
                                              <p:attrName>fillcolor</p:attrName>
                                            </p:attrNameLst>
                                          </p:cBhvr>
                                          <p:to>
                                            <a:schemeClr val="tx2"/>
                                          </p:to>
                                        </p:animClr>
                                        <p:set>
                                          <p:cBhvr>
                                            <p:cTn id="31" dur="250" autoRev="1" fill="remove"/>
                                            <p:tgtEl>
                                              <p:spTgt spid="15"/>
                                            </p:tgtEl>
                                            <p:attrNameLst>
                                              <p:attrName>fill.type</p:attrName>
                                            </p:attrNameLst>
                                          </p:cBhvr>
                                          <p:to>
                                            <p:strVal val="solid"/>
                                          </p:to>
                                        </p:set>
                                        <p:set>
                                          <p:cBhvr>
                                            <p:cTn id="32"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3500"/>
                                </p:stCondLst>
                                <p:childTnLst>
                                  <p:par>
                                    <p:cTn id="21" presetID="49" presetClass="entr" presetSubtype="0" decel="10000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par>
                              <p:cTn id="27" fill="hold">
                                <p:stCondLst>
                                  <p:cond delay="4000"/>
                                </p:stCondLst>
                                <p:childTnLst>
                                  <p:par>
                                    <p:cTn id="28" presetID="27" presetClass="emph" presetSubtype="0" fill="remove" grpId="1" nodeType="afterEffect">
                                      <p:stCondLst>
                                        <p:cond delay="2000"/>
                                      </p:stCondLst>
                                      <p:iterate type="lt">
                                        <p:tmPct val="10000"/>
                                      </p:iterate>
                                      <p:childTnLst>
                                        <p:animClr clrSpc="rgb" dir="cw">
                                          <p:cBhvr override="childStyle">
                                            <p:cTn id="29" dur="250" autoRev="1" fill="remove"/>
                                            <p:tgtEl>
                                              <p:spTgt spid="15"/>
                                            </p:tgtEl>
                                            <p:attrNameLst>
                                              <p:attrName>style.color</p:attrName>
                                            </p:attrNameLst>
                                          </p:cBhvr>
                                          <p:to>
                                            <a:schemeClr val="tx2"/>
                                          </p:to>
                                        </p:animClr>
                                        <p:animClr clrSpc="rgb" dir="cw">
                                          <p:cBhvr>
                                            <p:cTn id="30" dur="250" autoRev="1" fill="remove"/>
                                            <p:tgtEl>
                                              <p:spTgt spid="15"/>
                                            </p:tgtEl>
                                            <p:attrNameLst>
                                              <p:attrName>fillcolor</p:attrName>
                                            </p:attrNameLst>
                                          </p:cBhvr>
                                          <p:to>
                                            <a:schemeClr val="tx2"/>
                                          </p:to>
                                        </p:animClr>
                                        <p:set>
                                          <p:cBhvr>
                                            <p:cTn id="31" dur="250" autoRev="1" fill="remove"/>
                                            <p:tgtEl>
                                              <p:spTgt spid="15"/>
                                            </p:tgtEl>
                                            <p:attrNameLst>
                                              <p:attrName>fill.type</p:attrName>
                                            </p:attrNameLst>
                                          </p:cBhvr>
                                          <p:to>
                                            <p:strVal val="solid"/>
                                          </p:to>
                                        </p:set>
                                        <p:set>
                                          <p:cBhvr>
                                            <p:cTn id="32"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28477" y="256235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微软雅黑" panose="020B0503020204020204" pitchFamily="34" charset="-122"/>
                <a:ea typeface="微软雅黑" panose="020B0503020204020204" pitchFamily="34" charset="-122"/>
              </a:rPr>
              <a:t>章节</a:t>
            </a:r>
          </a:p>
        </p:txBody>
      </p:sp>
      <p:sp>
        <p:nvSpPr>
          <p:cNvPr id="11" name="网chenying0907出品 10"/>
          <p:cNvSpPr/>
          <p:nvPr/>
        </p:nvSpPr>
        <p:spPr>
          <a:xfrm>
            <a:off x="4536901" y="3024386"/>
            <a:ext cx="864096" cy="86409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Rectangle 33"/>
          <p:cNvSpPr>
            <a:spLocks noChangeArrowheads="1"/>
          </p:cNvSpPr>
          <p:nvPr/>
        </p:nvSpPr>
        <p:spPr bwMode="auto">
          <a:xfrm>
            <a:off x="5467261" y="3221171"/>
            <a:ext cx="3453152"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000000"/>
                </a:solidFill>
                <a:latin typeface="微软雅黑" panose="020B0503020204020204" pitchFamily="34" charset="-122"/>
                <a:ea typeface="微软雅黑" panose="020B0503020204020204" pitchFamily="34" charset="-122"/>
              </a:rPr>
              <a:t>这里输入您的标题一</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a:off x="5328989" y="3696505"/>
            <a:ext cx="4392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Line 34"/>
          <p:cNvSpPr>
            <a:spLocks noChangeShapeType="1"/>
          </p:cNvSpPr>
          <p:nvPr/>
        </p:nvSpPr>
        <p:spPr bwMode="auto">
          <a:xfrm>
            <a:off x="10873677" y="567730"/>
            <a:ext cx="64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30" name="Line 34"/>
          <p:cNvSpPr>
            <a:spLocks noChangeShapeType="1"/>
          </p:cNvSpPr>
          <p:nvPr/>
        </p:nvSpPr>
        <p:spPr bwMode="auto">
          <a:xfrm>
            <a:off x="10693677" y="720130"/>
            <a:ext cx="828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14:presetBounceEnd="52000">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14:bounceEnd="52000">
                                          <p:cBhvr additive="base">
                                            <p:cTn id="14" dur="5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18" grpId="0" animBg="1"/>
          <p:bldP spid="3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nvGrpSpPr>
          <p:cNvPr id="29" name="网chenying0907出品 28"/>
          <p:cNvGrpSpPr/>
          <p:nvPr/>
        </p:nvGrpSpPr>
        <p:grpSpPr>
          <a:xfrm>
            <a:off x="5361048" y="3127028"/>
            <a:ext cx="3702050" cy="1066800"/>
            <a:chOff x="6808340" y="2994373"/>
            <a:chExt cx="3702050" cy="1066800"/>
          </a:xfrm>
        </p:grpSpPr>
        <p:sp>
          <p:nvSpPr>
            <p:cNvPr id="30" name="AutoShape 3"/>
            <p:cNvSpPr>
              <a:spLocks noChangeArrowheads="1"/>
            </p:cNvSpPr>
            <p:nvPr/>
          </p:nvSpPr>
          <p:spPr bwMode="ltGray">
            <a:xfrm>
              <a:off x="6808340" y="2994373"/>
              <a:ext cx="3702050" cy="1066800"/>
            </a:xfrm>
            <a:prstGeom prst="roundRect">
              <a:avLst>
                <a:gd name="adj" fmla="val 11921"/>
              </a:avLst>
            </a:prstGeom>
            <a:solidFill>
              <a:schemeClr val="bg1">
                <a:lumMod val="65000"/>
              </a:schemeClr>
            </a:solidFill>
            <a:ln w="25400">
              <a:solidFill>
                <a:srgbClr val="FEFFFF"/>
              </a:solidFill>
              <a:round/>
            </a:ln>
            <a:effectLst/>
          </p:spPr>
          <p:txBody>
            <a:bodyPr wrap="none" anchor="ctr"/>
            <a:lstStyle/>
            <a:p>
              <a:endParaRPr lang="zh-CN" altLang="en-US">
                <a:ea typeface="宋体" panose="02010600030101010101" pitchFamily="2" charset="-122"/>
              </a:endParaRPr>
            </a:p>
          </p:txBody>
        </p:sp>
        <p:sp>
          <p:nvSpPr>
            <p:cNvPr id="31" name="Rectangle 38"/>
            <p:cNvSpPr>
              <a:spLocks noChangeArrowheads="1"/>
            </p:cNvSpPr>
            <p:nvPr/>
          </p:nvSpPr>
          <p:spPr bwMode="black">
            <a:xfrm>
              <a:off x="6940103" y="3126136"/>
              <a:ext cx="3425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点击此处添加文字</a:t>
              </a:r>
            </a:p>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点击此处添加文字</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32" name="网chenying0907出品 31"/>
          <p:cNvGrpSpPr/>
          <p:nvPr/>
        </p:nvGrpSpPr>
        <p:grpSpPr>
          <a:xfrm>
            <a:off x="5357874" y="1799877"/>
            <a:ext cx="3702050" cy="1066800"/>
            <a:chOff x="6805165" y="1667223"/>
            <a:chExt cx="3702050" cy="1066800"/>
          </a:xfrm>
          <a:solidFill>
            <a:srgbClr val="0070C0"/>
          </a:solidFill>
        </p:grpSpPr>
        <p:sp>
          <p:nvSpPr>
            <p:cNvPr id="33" name="AutoShape 2"/>
            <p:cNvSpPr>
              <a:spLocks noChangeArrowheads="1"/>
            </p:cNvSpPr>
            <p:nvPr/>
          </p:nvSpPr>
          <p:spPr bwMode="ltGray">
            <a:xfrm>
              <a:off x="6805165" y="1667223"/>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4" name="Rectangle 39"/>
            <p:cNvSpPr>
              <a:spLocks noChangeArrowheads="1"/>
            </p:cNvSpPr>
            <p:nvPr/>
          </p:nvSpPr>
          <p:spPr bwMode="black">
            <a:xfrm>
              <a:off x="6940102" y="179104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点击此处添加文字</a:t>
              </a:r>
            </a:p>
            <a:p>
              <a:pPr algn="ctr"/>
              <a:r>
                <a:rPr lang="zh-CN" altLang="en-US" sz="2400" dirty="0">
                  <a:solidFill>
                    <a:schemeClr val="bg1"/>
                  </a:solidFill>
                  <a:latin typeface="微软雅黑" panose="020B0503020204020204" pitchFamily="34" charset="-122"/>
                  <a:ea typeface="微软雅黑" panose="020B0503020204020204" pitchFamily="34" charset="-122"/>
                </a:rPr>
                <a:t>点击此处添加文字</a:t>
              </a:r>
            </a:p>
          </p:txBody>
        </p:sp>
      </p:grpSp>
      <p:grpSp>
        <p:nvGrpSpPr>
          <p:cNvPr id="35" name="网chenying0907出品 34"/>
          <p:cNvGrpSpPr/>
          <p:nvPr/>
        </p:nvGrpSpPr>
        <p:grpSpPr>
          <a:xfrm>
            <a:off x="5364223" y="4457352"/>
            <a:ext cx="3702050" cy="1066800"/>
            <a:chOff x="6811515" y="4324698"/>
            <a:chExt cx="3702050" cy="1066800"/>
          </a:xfrm>
          <a:solidFill>
            <a:srgbClr val="0070C0"/>
          </a:solidFill>
        </p:grpSpPr>
        <p:sp>
          <p:nvSpPr>
            <p:cNvPr id="36" name="AutoShape 4"/>
            <p:cNvSpPr>
              <a:spLocks noChangeArrowheads="1"/>
            </p:cNvSpPr>
            <p:nvPr/>
          </p:nvSpPr>
          <p:spPr bwMode="ltGray">
            <a:xfrm>
              <a:off x="6811515" y="4324698"/>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7" name="Rectangle 40"/>
            <p:cNvSpPr>
              <a:spLocks noChangeArrowheads="1"/>
            </p:cNvSpPr>
            <p:nvPr/>
          </p:nvSpPr>
          <p:spPr bwMode="black">
            <a:xfrm>
              <a:off x="6940103" y="4438998"/>
              <a:ext cx="3425825" cy="830997"/>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点击此处添加文字</a:t>
              </a:r>
            </a:p>
            <a:p>
              <a:pPr algn="ctr"/>
              <a:r>
                <a:rPr lang="zh-CN" altLang="en-US" sz="2400" dirty="0">
                  <a:solidFill>
                    <a:schemeClr val="bg1"/>
                  </a:solidFill>
                  <a:latin typeface="微软雅黑" panose="020B0503020204020204" pitchFamily="34" charset="-122"/>
                  <a:ea typeface="微软雅黑" panose="020B0503020204020204" pitchFamily="34" charset="-122"/>
                </a:rPr>
                <a:t>点击此处添加文字</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38" name="网chenying0907出品 37"/>
          <p:cNvGrpSpPr/>
          <p:nvPr/>
        </p:nvGrpSpPr>
        <p:grpSpPr>
          <a:xfrm>
            <a:off x="2232645" y="1572865"/>
            <a:ext cx="1905001" cy="1505025"/>
            <a:chOff x="3679937" y="1512218"/>
            <a:chExt cx="1905000" cy="1505025"/>
          </a:xfrm>
          <a:solidFill>
            <a:srgbClr val="0070C0"/>
          </a:solidFill>
        </p:grpSpPr>
        <p:sp>
          <p:nvSpPr>
            <p:cNvPr id="39" name="网chenying0907出品 38"/>
            <p:cNvSpPr/>
            <p:nvPr/>
          </p:nvSpPr>
          <p:spPr>
            <a:xfrm>
              <a:off x="3895972" y="1512218"/>
              <a:ext cx="1505025" cy="1505025"/>
            </a:xfrm>
            <a:prstGeom prst="ellipse">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40" name="Text Box 41"/>
            <p:cNvSpPr txBox="1">
              <a:spLocks noChangeArrowheads="1"/>
            </p:cNvSpPr>
            <p:nvPr/>
          </p:nvSpPr>
          <p:spPr bwMode="auto">
            <a:xfrm>
              <a:off x="3679937" y="1883619"/>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t>添加</a:t>
              </a:r>
            </a:p>
            <a:p>
              <a:r>
                <a:rPr lang="zh-CN" altLang="en-US" sz="2800" dirty="0"/>
                <a:t>文字</a:t>
              </a:r>
            </a:p>
          </p:txBody>
        </p:sp>
      </p:grpSp>
      <p:grpSp>
        <p:nvGrpSpPr>
          <p:cNvPr id="41" name="网chenying0907出品 40"/>
          <p:cNvGrpSpPr/>
          <p:nvPr/>
        </p:nvGrpSpPr>
        <p:grpSpPr>
          <a:xfrm>
            <a:off x="2252891" y="4244302"/>
            <a:ext cx="1905001" cy="1505025"/>
            <a:chOff x="3700182" y="3975596"/>
            <a:chExt cx="1905000" cy="1505025"/>
          </a:xfrm>
          <a:solidFill>
            <a:srgbClr val="0070C0"/>
          </a:solidFill>
        </p:grpSpPr>
        <p:sp>
          <p:nvSpPr>
            <p:cNvPr id="42" name="网chenying0907出品 41"/>
            <p:cNvSpPr/>
            <p:nvPr/>
          </p:nvSpPr>
          <p:spPr>
            <a:xfrm>
              <a:off x="3919854" y="3975596"/>
              <a:ext cx="1505025" cy="1505025"/>
            </a:xfrm>
            <a:prstGeom prst="ellipse">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43" name="Text Box 42"/>
            <p:cNvSpPr txBox="1">
              <a:spLocks noChangeArrowheads="1"/>
            </p:cNvSpPr>
            <p:nvPr/>
          </p:nvSpPr>
          <p:spPr bwMode="auto">
            <a:xfrm>
              <a:off x="3700182" y="4411864"/>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t>添加</a:t>
              </a:r>
            </a:p>
            <a:p>
              <a:r>
                <a:rPr lang="zh-CN" altLang="en-US" sz="2800" dirty="0"/>
                <a:t>文字</a:t>
              </a:r>
            </a:p>
          </p:txBody>
        </p:sp>
      </p:grpSp>
      <p:sp>
        <p:nvSpPr>
          <p:cNvPr id="44" name="网chenying0907出品 43"/>
          <p:cNvSpPr/>
          <p:nvPr/>
        </p:nvSpPr>
        <p:spPr bwMode="gray">
          <a:xfrm rot="16200000">
            <a:off x="3969604" y="4464496"/>
            <a:ext cx="1624013" cy="968374"/>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50000"/>
              <a:alpha val="50195"/>
            </a:schemeClr>
          </a:solidFill>
          <a:ln>
            <a:noFill/>
          </a:ln>
        </p:spPr>
        <p:txBody>
          <a:bodyPr wrap="none" lIns="91387" tIns="45696" rIns="91387" bIns="45696" anchor="ctr"/>
          <a:lstStyle/>
          <a:p>
            <a:endParaRPr lang="zh-CN" altLang="en-US"/>
          </a:p>
        </p:txBody>
      </p:sp>
      <p:sp>
        <p:nvSpPr>
          <p:cNvPr id="45" name="网chenying0907出品 44"/>
          <p:cNvSpPr/>
          <p:nvPr/>
        </p:nvSpPr>
        <p:spPr bwMode="gray">
          <a:xfrm rot="16200000">
            <a:off x="4536344" y="3116707"/>
            <a:ext cx="314325" cy="1096963"/>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50000"/>
              <a:alpha val="50195"/>
            </a:schemeClr>
          </a:solidFill>
          <a:ln>
            <a:noFill/>
          </a:ln>
        </p:spPr>
        <p:txBody>
          <a:bodyPr wrap="none" lIns="91387" tIns="45696" rIns="91387" bIns="45696" anchor="ctr"/>
          <a:lstStyle/>
          <a:p>
            <a:endParaRPr lang="zh-CN" altLang="en-US"/>
          </a:p>
        </p:txBody>
      </p:sp>
      <p:sp>
        <p:nvSpPr>
          <p:cNvPr id="46" name="网chenying0907出品 45"/>
          <p:cNvSpPr/>
          <p:nvPr/>
        </p:nvSpPr>
        <p:spPr bwMode="gray">
          <a:xfrm rot="16200000" flipH="1">
            <a:off x="3929919" y="1900683"/>
            <a:ext cx="1624012" cy="968374"/>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50000"/>
              <a:alpha val="50195"/>
            </a:schemeClr>
          </a:solidFill>
          <a:ln>
            <a:noFill/>
          </a:ln>
        </p:spPr>
        <p:txBody>
          <a:bodyPr wrap="none" lIns="91387" tIns="45696" rIns="91387" bIns="45696" anchor="ctr"/>
          <a:lstStyle/>
          <a:p>
            <a:endParaRPr lang="zh-CN" altLang="en-US"/>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0-#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0-#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4" grpId="0" animBg="1"/>
          <p:bldP spid="45"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0-#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0-#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4" grpId="0" animBg="1"/>
          <p:bldP spid="45" grpId="0" animBg="1"/>
          <p:bldP spid="4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3" name="AutoShape 4"/>
          <p:cNvSpPr>
            <a:spLocks noChangeArrowheads="1"/>
          </p:cNvSpPr>
          <p:nvPr/>
        </p:nvSpPr>
        <p:spPr bwMode="gray">
          <a:xfrm>
            <a:off x="1440557" y="1512218"/>
            <a:ext cx="4262874" cy="2212197"/>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ln>
          <a:effectLst/>
        </p:spPr>
        <p:txBody>
          <a:bodyPr wrap="none" lIns="128319" tIns="64157" rIns="128319" bIns="64157" anchor="ctr"/>
          <a:lstStyle/>
          <a:p>
            <a:endParaRPr lang="zh-CN" altLang="en-US">
              <a:ea typeface="宋体" panose="02010600030101010101" pitchFamily="2" charset="-122"/>
            </a:endParaRPr>
          </a:p>
        </p:txBody>
      </p:sp>
      <p:sp>
        <p:nvSpPr>
          <p:cNvPr id="24" name="AutoShape 5"/>
          <p:cNvSpPr>
            <a:spLocks noChangeArrowheads="1"/>
          </p:cNvSpPr>
          <p:nvPr/>
        </p:nvSpPr>
        <p:spPr bwMode="gray">
          <a:xfrm>
            <a:off x="5933858" y="1512218"/>
            <a:ext cx="4262874" cy="2212197"/>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ln>
          <a:effectLst/>
        </p:spPr>
        <p:txBody>
          <a:bodyPr wrap="none" lIns="128319" tIns="64157" rIns="128319" bIns="64157" anchor="ctr"/>
          <a:lstStyle/>
          <a:p>
            <a:endParaRPr lang="zh-CN" altLang="en-US">
              <a:ea typeface="宋体" panose="02010600030101010101" pitchFamily="2" charset="-122"/>
            </a:endParaRPr>
          </a:p>
        </p:txBody>
      </p:sp>
      <p:sp>
        <p:nvSpPr>
          <p:cNvPr id="27" name="AutoShape 6"/>
          <p:cNvSpPr>
            <a:spLocks noChangeArrowheads="1"/>
          </p:cNvSpPr>
          <p:nvPr/>
        </p:nvSpPr>
        <p:spPr bwMode="gray">
          <a:xfrm>
            <a:off x="1440557" y="3908425"/>
            <a:ext cx="4262874" cy="2308204"/>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ln>
          <a:effectLst/>
        </p:spPr>
        <p:txBody>
          <a:bodyPr wrap="none" lIns="128319" tIns="64157" rIns="128319" bIns="64157" anchor="ctr"/>
          <a:lstStyle/>
          <a:p>
            <a:endParaRPr lang="zh-CN" altLang="en-US">
              <a:ea typeface="宋体" panose="02010600030101010101" pitchFamily="2" charset="-122"/>
            </a:endParaRPr>
          </a:p>
        </p:txBody>
      </p:sp>
      <p:sp>
        <p:nvSpPr>
          <p:cNvPr id="28" name="AutoShape 7"/>
          <p:cNvSpPr>
            <a:spLocks noChangeArrowheads="1"/>
          </p:cNvSpPr>
          <p:nvPr/>
        </p:nvSpPr>
        <p:spPr bwMode="gray">
          <a:xfrm>
            <a:off x="5933858" y="3908425"/>
            <a:ext cx="4262874" cy="2308204"/>
          </a:xfrm>
          <a:prstGeom prst="roundRect">
            <a:avLst>
              <a:gd name="adj" fmla="val 9616"/>
            </a:avLst>
          </a:prstGeom>
          <a:gradFill rotWithShape="1">
            <a:gsLst>
              <a:gs pos="0">
                <a:srgbClr val="F5F5F5"/>
              </a:gs>
              <a:gs pos="100000">
                <a:srgbClr val="DDDDDD"/>
              </a:gs>
            </a:gsLst>
            <a:lin ang="5400000" scaled="1"/>
          </a:gradFill>
          <a:ln w="28575">
            <a:solidFill>
              <a:schemeClr val="bg1">
                <a:lumMod val="65000"/>
              </a:schemeClr>
            </a:solidFill>
            <a:round/>
          </a:ln>
          <a:effectLst/>
        </p:spPr>
        <p:txBody>
          <a:bodyPr wrap="none" lIns="128319" tIns="64157" rIns="128319" bIns="64157" anchor="ctr"/>
          <a:lstStyle/>
          <a:p>
            <a:endParaRPr lang="zh-CN" altLang="en-US">
              <a:ea typeface="宋体" panose="02010600030101010101" pitchFamily="2" charset="-122"/>
            </a:endParaRPr>
          </a:p>
        </p:txBody>
      </p:sp>
      <p:grpSp>
        <p:nvGrpSpPr>
          <p:cNvPr id="47" name="网chenying0907出品 46"/>
          <p:cNvGrpSpPr/>
          <p:nvPr/>
        </p:nvGrpSpPr>
        <p:grpSpPr>
          <a:xfrm>
            <a:off x="3055936" y="2760327"/>
            <a:ext cx="2649895" cy="966086"/>
            <a:chOff x="4706509" y="2552348"/>
            <a:chExt cx="2208398" cy="805101"/>
          </a:xfrm>
          <a:solidFill>
            <a:srgbClr val="0070C0"/>
          </a:solidFill>
        </p:grpSpPr>
        <p:sp>
          <p:nvSpPr>
            <p:cNvPr id="48" name="AutoShape 8"/>
            <p:cNvSpPr>
              <a:spLocks noChangeArrowheads="1"/>
            </p:cNvSpPr>
            <p:nvPr/>
          </p:nvSpPr>
          <p:spPr bwMode="gray">
            <a:xfrm>
              <a:off x="4706509" y="2552348"/>
              <a:ext cx="2208398" cy="805101"/>
            </a:xfrm>
            <a:prstGeom prst="roundRect">
              <a:avLst>
                <a:gd name="adj" fmla="val 1977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9" name="Text Box 13"/>
            <p:cNvSpPr txBox="1">
              <a:spLocks noChangeArrowheads="1"/>
            </p:cNvSpPr>
            <p:nvPr/>
          </p:nvSpPr>
          <p:spPr bwMode="gray">
            <a:xfrm>
              <a:off x="4824532" y="2762374"/>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stStyle>
            <a:p>
              <a:r>
                <a:rPr lang="zh-CN" altLang="en-US" sz="2400" dirty="0"/>
                <a:t>在此添加标题</a:t>
              </a:r>
            </a:p>
          </p:txBody>
        </p:sp>
      </p:grpSp>
      <p:grpSp>
        <p:nvGrpSpPr>
          <p:cNvPr id="50" name="网chenying0907出品 49"/>
          <p:cNvGrpSpPr/>
          <p:nvPr/>
        </p:nvGrpSpPr>
        <p:grpSpPr>
          <a:xfrm>
            <a:off x="5919455" y="2760327"/>
            <a:ext cx="2649895" cy="966086"/>
            <a:chOff x="7092938" y="2552348"/>
            <a:chExt cx="2208398" cy="805101"/>
          </a:xfrm>
          <a:solidFill>
            <a:srgbClr val="0070C0"/>
          </a:solidFill>
        </p:grpSpPr>
        <p:sp>
          <p:nvSpPr>
            <p:cNvPr id="51" name="AutoShape 9"/>
            <p:cNvSpPr>
              <a:spLocks noChangeArrowheads="1"/>
            </p:cNvSpPr>
            <p:nvPr/>
          </p:nvSpPr>
          <p:spPr bwMode="gray">
            <a:xfrm>
              <a:off x="7092938" y="2552348"/>
              <a:ext cx="2208398" cy="805101"/>
            </a:xfrm>
            <a:prstGeom prst="roundRect">
              <a:avLst>
                <a:gd name="adj" fmla="val 2090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2" name="Text Box 14"/>
            <p:cNvSpPr txBox="1">
              <a:spLocks noChangeArrowheads="1"/>
            </p:cNvSpPr>
            <p:nvPr/>
          </p:nvSpPr>
          <p:spPr bwMode="gray">
            <a:xfrm>
              <a:off x="7182956" y="2762374"/>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在此添加标题</a:t>
              </a:r>
            </a:p>
          </p:txBody>
        </p:sp>
      </p:grpSp>
      <p:grpSp>
        <p:nvGrpSpPr>
          <p:cNvPr id="53" name="网chenying0907出品 52"/>
          <p:cNvGrpSpPr/>
          <p:nvPr/>
        </p:nvGrpSpPr>
        <p:grpSpPr>
          <a:xfrm>
            <a:off x="3055936" y="3896431"/>
            <a:ext cx="2649895" cy="940083"/>
            <a:chOff x="4706509" y="3499133"/>
            <a:chExt cx="2208398" cy="783431"/>
          </a:xfrm>
          <a:solidFill>
            <a:srgbClr val="0070C0"/>
          </a:solidFill>
        </p:grpSpPr>
        <p:sp>
          <p:nvSpPr>
            <p:cNvPr id="54" name="AutoShape 10"/>
            <p:cNvSpPr>
              <a:spLocks noChangeArrowheads="1"/>
            </p:cNvSpPr>
            <p:nvPr/>
          </p:nvSpPr>
          <p:spPr bwMode="gray">
            <a:xfrm>
              <a:off x="4706509" y="3499133"/>
              <a:ext cx="2208398" cy="783431"/>
            </a:xfrm>
            <a:prstGeom prst="roundRect">
              <a:avLst>
                <a:gd name="adj" fmla="val 1977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5" name="Text Box 15"/>
            <p:cNvSpPr txBox="1">
              <a:spLocks noChangeArrowheads="1"/>
            </p:cNvSpPr>
            <p:nvPr/>
          </p:nvSpPr>
          <p:spPr bwMode="gray">
            <a:xfrm>
              <a:off x="4824532" y="3684156"/>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在此添加标题</a:t>
              </a:r>
            </a:p>
          </p:txBody>
        </p:sp>
      </p:grpSp>
      <p:grpSp>
        <p:nvGrpSpPr>
          <p:cNvPr id="56" name="网chenying0907出品 55"/>
          <p:cNvGrpSpPr/>
          <p:nvPr/>
        </p:nvGrpSpPr>
        <p:grpSpPr>
          <a:xfrm>
            <a:off x="5919455" y="3896431"/>
            <a:ext cx="2649895" cy="940083"/>
            <a:chOff x="7092938" y="3499133"/>
            <a:chExt cx="2208398" cy="783431"/>
          </a:xfrm>
          <a:solidFill>
            <a:srgbClr val="0070C0"/>
          </a:solidFill>
        </p:grpSpPr>
        <p:sp>
          <p:nvSpPr>
            <p:cNvPr id="57" name="AutoShape 11"/>
            <p:cNvSpPr>
              <a:spLocks noChangeArrowheads="1"/>
            </p:cNvSpPr>
            <p:nvPr/>
          </p:nvSpPr>
          <p:spPr bwMode="gray">
            <a:xfrm>
              <a:off x="7092938" y="3499133"/>
              <a:ext cx="2208398" cy="783431"/>
            </a:xfrm>
            <a:prstGeom prst="roundRect">
              <a:avLst>
                <a:gd name="adj" fmla="val 20903"/>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8" name="Text Box 16"/>
            <p:cNvSpPr txBox="1">
              <a:spLocks noChangeArrowheads="1"/>
            </p:cNvSpPr>
            <p:nvPr/>
          </p:nvSpPr>
          <p:spPr bwMode="gray">
            <a:xfrm>
              <a:off x="7182956" y="3672488"/>
              <a:ext cx="1988358" cy="410639"/>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在此添加标题</a:t>
              </a:r>
            </a:p>
          </p:txBody>
        </p:sp>
      </p:grpSp>
      <p:sp>
        <p:nvSpPr>
          <p:cNvPr id="59" name="Text Box 17"/>
          <p:cNvSpPr txBox="1">
            <a:spLocks noChangeArrowheads="1"/>
          </p:cNvSpPr>
          <p:nvPr/>
        </p:nvSpPr>
        <p:spPr bwMode="gray">
          <a:xfrm>
            <a:off x="1555776" y="1653987"/>
            <a:ext cx="3456385" cy="10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319" tIns="64157" rIns="128319" bIns="641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a:p>
            <a:pP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p:txBody>
      </p:sp>
      <p:sp>
        <p:nvSpPr>
          <p:cNvPr id="60" name="Text Box 18"/>
          <p:cNvSpPr txBox="1">
            <a:spLocks noChangeArrowheads="1"/>
          </p:cNvSpPr>
          <p:nvPr/>
        </p:nvSpPr>
        <p:spPr bwMode="gray">
          <a:xfrm>
            <a:off x="1555776" y="5090949"/>
            <a:ext cx="3456385" cy="10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319" tIns="64157" rIns="128319" bIns="641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a:p>
            <a:pP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p:txBody>
      </p:sp>
      <p:sp>
        <p:nvSpPr>
          <p:cNvPr id="61" name="Text Box 19"/>
          <p:cNvSpPr txBox="1">
            <a:spLocks noChangeArrowheads="1"/>
          </p:cNvSpPr>
          <p:nvPr/>
        </p:nvSpPr>
        <p:spPr bwMode="gray">
          <a:xfrm>
            <a:off x="6625138" y="1653987"/>
            <a:ext cx="3456385" cy="10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319" tIns="64157" rIns="128319" bIns="641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a:p>
            <a:pPr algn="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p:txBody>
      </p:sp>
      <p:sp>
        <p:nvSpPr>
          <p:cNvPr id="62" name="Text Box 20"/>
          <p:cNvSpPr txBox="1">
            <a:spLocks noChangeArrowheads="1"/>
          </p:cNvSpPr>
          <p:nvPr/>
        </p:nvSpPr>
        <p:spPr bwMode="gray">
          <a:xfrm>
            <a:off x="6625138" y="5090949"/>
            <a:ext cx="3456385" cy="10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319" tIns="64157" rIns="128319" bIns="641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a:p>
            <a:pPr algn="r" eaLnBrk="1" hangingPunct="1">
              <a:spcBef>
                <a:spcPct val="50000"/>
              </a:spcBef>
              <a:buFontTx/>
              <a:buChar char="•"/>
            </a:pP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点击此处添加文字</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1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ppt_x</p:attrName>
                                            </p:attrNameLst>
                                          </p:cBhvr>
                                          <p:tavLst>
                                            <p:tav tm="0">
                                              <p:val>
                                                <p:strVal val="#ppt_x+#ppt_w*1.125000"/>
                                              </p:val>
                                            </p:tav>
                                            <p:tav tm="100000">
                                              <p:val>
                                                <p:strVal val="#ppt_x"/>
                                              </p:val>
                                            </p:tav>
                                          </p:tavLst>
                                        </p:anim>
                                        <p:animEffect transition="in" filter="wipe(left)">
                                          <p:cBhvr>
                                            <p:cTn id="31" dur="500"/>
                                            <p:tgtEl>
                                              <p:spTgt spid="23"/>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ppt_x</p:attrName>
                                            </p:attrNameLst>
                                          </p:cBhvr>
                                          <p:tavLst>
                                            <p:tav tm="0">
                                              <p:val>
                                                <p:strVal val="#ppt_x+#ppt_w*1.125000"/>
                                              </p:val>
                                            </p:tav>
                                            <p:tav tm="100000">
                                              <p:val>
                                                <p:strVal val="#ppt_x"/>
                                              </p:val>
                                            </p:tav>
                                          </p:tavLst>
                                        </p:anim>
                                        <p:animEffect transition="in" filter="wipe(left)">
                                          <p:cBhvr>
                                            <p:cTn id="35" dur="500"/>
                                            <p:tgtEl>
                                              <p:spTgt spid="2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ppt_x</p:attrName>
                                            </p:attrNameLst>
                                          </p:cBhvr>
                                          <p:tavLst>
                                            <p:tav tm="0">
                                              <p:val>
                                                <p:strVal val="#ppt_x-#ppt_w*1.125000"/>
                                              </p:val>
                                            </p:tav>
                                            <p:tav tm="100000">
                                              <p:val>
                                                <p:strVal val="#ppt_x"/>
                                              </p:val>
                                            </p:tav>
                                          </p:tavLst>
                                        </p:anim>
                                        <p:animEffect transition="in" filter="wipe(right)">
                                          <p:cBhvr>
                                            <p:cTn id="39" dur="500"/>
                                            <p:tgtEl>
                                              <p:spTgt spid="24"/>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ppt_x</p:attrName>
                                            </p:attrNameLst>
                                          </p:cBhvr>
                                          <p:tavLst>
                                            <p:tav tm="0">
                                              <p:val>
                                                <p:strVal val="#ppt_x-#ppt_w*1.125000"/>
                                              </p:val>
                                            </p:tav>
                                            <p:tav tm="100000">
                                              <p:val>
                                                <p:strVal val="#ppt_x"/>
                                              </p:val>
                                            </p:tav>
                                          </p:tavLst>
                                        </p:anim>
                                        <p:animEffect transition="in" filter="wipe(right)">
                                          <p:cBhvr>
                                            <p:cTn id="43" dur="500"/>
                                            <p:tgtEl>
                                              <p:spTgt spid="28"/>
                                            </p:tgtEl>
                                          </p:cBhvr>
                                        </p:animEffect>
                                      </p:childTnLst>
                                    </p:cTn>
                                  </p:par>
                                </p:childTnLst>
                              </p:cTn>
                            </p:par>
                            <p:par>
                              <p:cTn id="44" fill="hold">
                                <p:stCondLst>
                                  <p:cond delay="1000"/>
                                </p:stCondLst>
                                <p:childTnLst>
                                  <p:par>
                                    <p:cTn id="45" presetID="2" presetClass="entr" presetSubtype="1"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4" grpId="0" animBg="1"/>
          <p:bldP spid="27" grpId="0" animBg="1"/>
          <p:bldP spid="28" grpId="0" animBg="1"/>
          <p:bldP spid="59" grpId="0"/>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1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ppt_x</p:attrName>
                                            </p:attrNameLst>
                                          </p:cBhvr>
                                          <p:tavLst>
                                            <p:tav tm="0">
                                              <p:val>
                                                <p:strVal val="#ppt_x+#ppt_w*1.125000"/>
                                              </p:val>
                                            </p:tav>
                                            <p:tav tm="100000">
                                              <p:val>
                                                <p:strVal val="#ppt_x"/>
                                              </p:val>
                                            </p:tav>
                                          </p:tavLst>
                                        </p:anim>
                                        <p:animEffect transition="in" filter="wipe(left)">
                                          <p:cBhvr>
                                            <p:cTn id="31" dur="500"/>
                                            <p:tgtEl>
                                              <p:spTgt spid="23"/>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ppt_x</p:attrName>
                                            </p:attrNameLst>
                                          </p:cBhvr>
                                          <p:tavLst>
                                            <p:tav tm="0">
                                              <p:val>
                                                <p:strVal val="#ppt_x+#ppt_w*1.125000"/>
                                              </p:val>
                                            </p:tav>
                                            <p:tav tm="100000">
                                              <p:val>
                                                <p:strVal val="#ppt_x"/>
                                              </p:val>
                                            </p:tav>
                                          </p:tavLst>
                                        </p:anim>
                                        <p:animEffect transition="in" filter="wipe(left)">
                                          <p:cBhvr>
                                            <p:cTn id="35" dur="500"/>
                                            <p:tgtEl>
                                              <p:spTgt spid="2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ppt_x</p:attrName>
                                            </p:attrNameLst>
                                          </p:cBhvr>
                                          <p:tavLst>
                                            <p:tav tm="0">
                                              <p:val>
                                                <p:strVal val="#ppt_x-#ppt_w*1.125000"/>
                                              </p:val>
                                            </p:tav>
                                            <p:tav tm="100000">
                                              <p:val>
                                                <p:strVal val="#ppt_x"/>
                                              </p:val>
                                            </p:tav>
                                          </p:tavLst>
                                        </p:anim>
                                        <p:animEffect transition="in" filter="wipe(right)">
                                          <p:cBhvr>
                                            <p:cTn id="39" dur="500"/>
                                            <p:tgtEl>
                                              <p:spTgt spid="24"/>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ppt_x</p:attrName>
                                            </p:attrNameLst>
                                          </p:cBhvr>
                                          <p:tavLst>
                                            <p:tav tm="0">
                                              <p:val>
                                                <p:strVal val="#ppt_x-#ppt_w*1.125000"/>
                                              </p:val>
                                            </p:tav>
                                            <p:tav tm="100000">
                                              <p:val>
                                                <p:strVal val="#ppt_x"/>
                                              </p:val>
                                            </p:tav>
                                          </p:tavLst>
                                        </p:anim>
                                        <p:animEffect transition="in" filter="wipe(right)">
                                          <p:cBhvr>
                                            <p:cTn id="43" dur="500"/>
                                            <p:tgtEl>
                                              <p:spTgt spid="28"/>
                                            </p:tgtEl>
                                          </p:cBhvr>
                                        </p:animEffect>
                                      </p:childTnLst>
                                    </p:cTn>
                                  </p:par>
                                </p:childTnLst>
                              </p:cTn>
                            </p:par>
                            <p:par>
                              <p:cTn id="44" fill="hold">
                                <p:stCondLst>
                                  <p:cond delay="1000"/>
                                </p:stCondLst>
                                <p:childTnLst>
                                  <p:par>
                                    <p:cTn id="45" presetID="2" presetClass="entr" presetSubtype="1"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animBg="1"/>
          <p:bldP spid="24" grpId="0" animBg="1"/>
          <p:bldP spid="27" grpId="0" animBg="1"/>
          <p:bldP spid="28" grpId="0" animBg="1"/>
          <p:bldP spid="59" grpId="0"/>
          <p:bldP spid="60" grpId="0"/>
          <p:bldP spid="61" grpId="0"/>
          <p:bldP spid="6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69" name="网chenying0907出品 68"/>
          <p:cNvSpPr/>
          <p:nvPr/>
        </p:nvSpPr>
        <p:spPr>
          <a:xfrm>
            <a:off x="930893" y="2225850"/>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chemeClr val="accent5">
                    <a:lumMod val="75000"/>
                  </a:schemeClr>
                </a:solidFill>
                <a:latin typeface="Agency FB" pitchFamily="34" charset="0"/>
                <a:ea typeface="Arial Unicode MS" pitchFamily="34" charset="-122"/>
                <a:cs typeface="Arial Unicode MS" pitchFamily="34" charset="-122"/>
              </a:rPr>
              <a:t>01</a:t>
            </a:r>
            <a:endParaRPr lang="zh-CN" altLang="en-US" sz="4700" b="1" dirty="0">
              <a:solidFill>
                <a:schemeClr val="accent5">
                  <a:lumMod val="75000"/>
                </a:schemeClr>
              </a:solidFill>
              <a:latin typeface="Agency FB" pitchFamily="34" charset="0"/>
              <a:ea typeface="Arial Unicode MS" pitchFamily="34" charset="-122"/>
              <a:cs typeface="Arial Unicode MS" pitchFamily="34" charset="-122"/>
            </a:endParaRPr>
          </a:p>
        </p:txBody>
      </p:sp>
      <p:sp>
        <p:nvSpPr>
          <p:cNvPr id="70" name="网chenying0907出品 69"/>
          <p:cNvSpPr/>
          <p:nvPr/>
        </p:nvSpPr>
        <p:spPr>
          <a:xfrm>
            <a:off x="-18653" y="3408265"/>
            <a:ext cx="1615844" cy="226045"/>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1" name="同心圆 70"/>
          <p:cNvSpPr/>
          <p:nvPr/>
        </p:nvSpPr>
        <p:spPr>
          <a:xfrm>
            <a:off x="703526" y="2018274"/>
            <a:ext cx="1640250" cy="1618035"/>
          </a:xfrm>
          <a:prstGeom prst="donut">
            <a:avLst>
              <a:gd name="adj" fmla="val 13848"/>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2" name="网chenying0907出品 71"/>
          <p:cNvSpPr txBox="1"/>
          <p:nvPr/>
        </p:nvSpPr>
        <p:spPr>
          <a:xfrm>
            <a:off x="2353639" y="2265202"/>
            <a:ext cx="3046731" cy="1029642"/>
          </a:xfrm>
          <a:prstGeom prst="rect">
            <a:avLst/>
          </a:prstGeom>
          <a:noFill/>
        </p:spPr>
        <p:txBody>
          <a:bodyPr wrap="none" lIns="105283" tIns="52642" rIns="105283" bIns="52642" rtlCol="0">
            <a:spAutoFit/>
          </a:bodyPr>
          <a:lstStyle/>
          <a:p>
            <a:r>
              <a:rPr lang="zh-CN" altLang="en-US" b="1" dirty="0">
                <a:solidFill>
                  <a:schemeClr val="accent5">
                    <a:lumMod val="75000"/>
                  </a:schemeClr>
                </a:solidFill>
                <a:latin typeface="微软雅黑" panose="020B0503020204020204" pitchFamily="34" charset="-122"/>
                <a:ea typeface="微软雅黑" panose="020B0503020204020204" pitchFamily="34" charset="-122"/>
              </a:rPr>
              <a:t>单击此处添加标题</a:t>
            </a:r>
            <a:endParaRPr lang="en-US" altLang="zh-CN" b="1" dirty="0">
              <a:solidFill>
                <a:schemeClr val="accent5">
                  <a:lumMod val="75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p>
        </p:txBody>
      </p:sp>
      <p:sp>
        <p:nvSpPr>
          <p:cNvPr id="73" name="网chenying0907出品 72"/>
          <p:cNvSpPr/>
          <p:nvPr/>
        </p:nvSpPr>
        <p:spPr>
          <a:xfrm>
            <a:off x="5635042" y="2895033"/>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chemeClr val="accent5">
                    <a:lumMod val="75000"/>
                  </a:schemeClr>
                </a:solidFill>
                <a:latin typeface="Agency FB" pitchFamily="34" charset="0"/>
                <a:ea typeface="Arial Unicode MS" pitchFamily="34" charset="-122"/>
                <a:cs typeface="Arial Unicode MS" pitchFamily="34" charset="-122"/>
              </a:rPr>
              <a:t>02</a:t>
            </a:r>
            <a:endParaRPr lang="zh-CN" altLang="en-US" sz="4700" b="1" dirty="0">
              <a:solidFill>
                <a:schemeClr val="accent5">
                  <a:lumMod val="75000"/>
                </a:schemeClr>
              </a:solidFill>
              <a:latin typeface="Agency FB" pitchFamily="34" charset="0"/>
              <a:ea typeface="Arial Unicode MS" pitchFamily="34" charset="-122"/>
              <a:cs typeface="Arial Unicode MS" pitchFamily="34" charset="-122"/>
            </a:endParaRPr>
          </a:p>
        </p:txBody>
      </p:sp>
      <p:sp>
        <p:nvSpPr>
          <p:cNvPr id="74" name="网chenying0907出品 73"/>
          <p:cNvSpPr/>
          <p:nvPr/>
        </p:nvSpPr>
        <p:spPr>
          <a:xfrm>
            <a:off x="-18653" y="4077448"/>
            <a:ext cx="6253014" cy="226045"/>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5" name="同心圆 74"/>
          <p:cNvSpPr/>
          <p:nvPr/>
        </p:nvSpPr>
        <p:spPr>
          <a:xfrm>
            <a:off x="5414238" y="2685457"/>
            <a:ext cx="1640250" cy="1618035"/>
          </a:xfrm>
          <a:prstGeom prst="donut">
            <a:avLst>
              <a:gd name="adj" fmla="val 13848"/>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6" name="网chenying0907出品 75"/>
          <p:cNvSpPr/>
          <p:nvPr/>
        </p:nvSpPr>
        <p:spPr>
          <a:xfrm>
            <a:off x="4397296" y="4899690"/>
            <a:ext cx="1198643" cy="11824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5283" tIns="52642" rIns="105283" bIns="52642" rtlCol="0" anchor="ctr"/>
          <a:lstStyle/>
          <a:p>
            <a:pPr algn="ctr"/>
            <a:r>
              <a:rPr lang="en-US" altLang="zh-CN" sz="4700" b="1" dirty="0">
                <a:solidFill>
                  <a:schemeClr val="accent5">
                    <a:lumMod val="75000"/>
                  </a:schemeClr>
                </a:solidFill>
                <a:latin typeface="Agency FB" pitchFamily="34" charset="0"/>
                <a:ea typeface="Arial Unicode MS" pitchFamily="34" charset="-122"/>
                <a:cs typeface="Arial Unicode MS" pitchFamily="34" charset="-122"/>
              </a:rPr>
              <a:t>03</a:t>
            </a:r>
            <a:endParaRPr lang="zh-CN" altLang="en-US" sz="4700" b="1" dirty="0">
              <a:solidFill>
                <a:schemeClr val="accent5">
                  <a:lumMod val="75000"/>
                </a:schemeClr>
              </a:solidFill>
              <a:latin typeface="Agency FB" pitchFamily="34" charset="0"/>
              <a:ea typeface="Arial Unicode MS" pitchFamily="34" charset="-122"/>
              <a:cs typeface="Arial Unicode MS" pitchFamily="34" charset="-122"/>
            </a:endParaRPr>
          </a:p>
        </p:txBody>
      </p:sp>
      <p:sp>
        <p:nvSpPr>
          <p:cNvPr id="77" name="网chenying0907出品 76"/>
          <p:cNvSpPr/>
          <p:nvPr/>
        </p:nvSpPr>
        <p:spPr>
          <a:xfrm>
            <a:off x="-18649" y="4682953"/>
            <a:ext cx="5018118" cy="226045"/>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8" name="同心圆 77"/>
          <p:cNvSpPr/>
          <p:nvPr/>
        </p:nvSpPr>
        <p:spPr>
          <a:xfrm flipV="1">
            <a:off x="4169936" y="4682948"/>
            <a:ext cx="1640250" cy="1618035"/>
          </a:xfrm>
          <a:prstGeom prst="donut">
            <a:avLst>
              <a:gd name="adj" fmla="val 13848"/>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79" name="网chenying0907出品 78"/>
          <p:cNvSpPr txBox="1"/>
          <p:nvPr/>
        </p:nvSpPr>
        <p:spPr>
          <a:xfrm>
            <a:off x="7032423" y="3026705"/>
            <a:ext cx="3046731" cy="1029642"/>
          </a:xfrm>
          <a:prstGeom prst="rect">
            <a:avLst/>
          </a:prstGeom>
          <a:noFill/>
        </p:spPr>
        <p:txBody>
          <a:bodyPr wrap="none" lIns="105283" tIns="52642" rIns="105283" bIns="52642" rtlCol="0">
            <a:spAutoFit/>
          </a:bodyPr>
          <a:lstStyle/>
          <a:p>
            <a:r>
              <a:rPr lang="zh-CN" altLang="en-US" b="1" dirty="0">
                <a:solidFill>
                  <a:schemeClr val="accent5">
                    <a:lumMod val="75000"/>
                  </a:schemeClr>
                </a:solidFill>
                <a:latin typeface="微软雅黑" panose="020B0503020204020204" pitchFamily="34" charset="-122"/>
                <a:ea typeface="微软雅黑" panose="020B0503020204020204" pitchFamily="34" charset="-122"/>
              </a:rPr>
              <a:t>单击此处添加标题</a:t>
            </a:r>
            <a:endParaRPr lang="en-US" altLang="zh-CN" b="1" dirty="0">
              <a:solidFill>
                <a:schemeClr val="accent5">
                  <a:lumMod val="75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p>
        </p:txBody>
      </p:sp>
      <p:sp>
        <p:nvSpPr>
          <p:cNvPr id="80" name="网chenying0907出品 79"/>
          <p:cNvSpPr txBox="1"/>
          <p:nvPr/>
        </p:nvSpPr>
        <p:spPr>
          <a:xfrm>
            <a:off x="5994913" y="4920436"/>
            <a:ext cx="3046731" cy="1029642"/>
          </a:xfrm>
          <a:prstGeom prst="rect">
            <a:avLst/>
          </a:prstGeom>
          <a:noFill/>
        </p:spPr>
        <p:txBody>
          <a:bodyPr wrap="none" lIns="105283" tIns="52642" rIns="105283" bIns="52642" rtlCol="0">
            <a:spAutoFit/>
          </a:bodyPr>
          <a:lstStyle/>
          <a:p>
            <a:r>
              <a:rPr lang="zh-CN" altLang="en-US" b="1" dirty="0">
                <a:solidFill>
                  <a:schemeClr val="accent5">
                    <a:lumMod val="75000"/>
                  </a:schemeClr>
                </a:solidFill>
                <a:latin typeface="微软雅黑" panose="020B0503020204020204" pitchFamily="34" charset="-122"/>
                <a:ea typeface="微软雅黑" panose="020B0503020204020204" pitchFamily="34" charset="-122"/>
              </a:rPr>
              <a:t>单击此处添加标题</a:t>
            </a:r>
            <a:endParaRPr lang="en-US" altLang="zh-CN" b="1" dirty="0">
              <a:solidFill>
                <a:schemeClr val="accent5">
                  <a:lumMod val="75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2">
                  <a:lumMod val="10000"/>
                </a:schemeClr>
              </a:solidFill>
              <a:latin typeface="微软雅黑" panose="020B0503020204020204" pitchFamily="34" charset="-122"/>
              <a:ea typeface="微软雅黑" panose="020B0503020204020204" pitchFamily="34" charset="-122"/>
            </a:endParaRPr>
          </a:p>
          <a:p>
            <a:r>
              <a:rPr lang="zh-CN" altLang="en-US" sz="1300" dirty="0">
                <a:solidFill>
                  <a:schemeClr val="bg2">
                    <a:lumMod val="10000"/>
                  </a:schemeClr>
                </a:solidFill>
                <a:latin typeface="微软雅黑" panose="020B0503020204020204" pitchFamily="34" charset="-122"/>
                <a:ea typeface="微软雅黑" panose="020B0503020204020204" pitchFamily="34" charset="-122"/>
              </a:rPr>
              <a:t>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up)">
                                          <p:cBhvr>
                                            <p:cTn id="24" dur="500"/>
                                            <p:tgtEl>
                                              <p:spTgt spid="7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up)">
                                          <p:cBhvr>
                                            <p:cTn id="38" dur="500"/>
                                            <p:tgtEl>
                                              <p:spTgt spid="7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par>
                              <p:cTn id="42" fill="hold">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9" grpId="0"/>
          <p:bldP spid="70" grpId="0" animBg="1"/>
          <p:bldP spid="71" grpId="0" animBg="1"/>
          <p:bldP spid="72" grpId="0"/>
          <p:bldP spid="73" grpId="0"/>
          <p:bldP spid="74" grpId="0" animBg="1"/>
          <p:bldP spid="75" grpId="0" animBg="1"/>
          <p:bldP spid="76" grpId="0"/>
          <p:bldP spid="77" grpId="0" animBg="1"/>
          <p:bldP spid="78" grpId="0" animBg="1"/>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up)">
                                          <p:cBhvr>
                                            <p:cTn id="24" dur="500"/>
                                            <p:tgtEl>
                                              <p:spTgt spid="7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up)">
                                          <p:cBhvr>
                                            <p:cTn id="38" dur="500"/>
                                            <p:tgtEl>
                                              <p:spTgt spid="7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par>
                              <p:cTn id="42" fill="hold">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9" grpId="0"/>
          <p:bldP spid="70" grpId="0" animBg="1"/>
          <p:bldP spid="71" grpId="0" animBg="1"/>
          <p:bldP spid="72" grpId="0"/>
          <p:bldP spid="73" grpId="0"/>
          <p:bldP spid="74" grpId="0" animBg="1"/>
          <p:bldP spid="75" grpId="0" animBg="1"/>
          <p:bldP spid="76" grpId="0"/>
          <p:bldP spid="77" grpId="0" animBg="1"/>
          <p:bldP spid="78" grpId="0" animBg="1"/>
          <p:bldP spid="79" grpId="0"/>
          <p:bldP spid="8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9" name="Puzzle3"/>
          <p:cNvSpPr>
            <a:spLocks noEditPoints="1" noChangeArrowheads="1"/>
          </p:cNvSpPr>
          <p:nvPr/>
        </p:nvSpPr>
        <p:spPr bwMode="gray">
          <a:xfrm>
            <a:off x="5775750" y="1724811"/>
            <a:ext cx="1938862" cy="2303329"/>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8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8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lumMod val="65000"/>
            </a:schemeClr>
          </a:solidFill>
          <a:ln w="57150">
            <a:solidFill>
              <a:srgbClr val="FFFFFF"/>
            </a:solidFill>
            <a:miter lim="800000"/>
          </a:ln>
          <a:effectLst/>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0" name="Puzzle2"/>
          <p:cNvSpPr>
            <a:spLocks noEditPoints="1" noChangeArrowheads="1"/>
          </p:cNvSpPr>
          <p:nvPr/>
        </p:nvSpPr>
        <p:spPr bwMode="gray">
          <a:xfrm>
            <a:off x="5211844" y="3402864"/>
            <a:ext cx="3094522" cy="209794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8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1" name="Puzzle4"/>
          <p:cNvSpPr>
            <a:spLocks noEditPoints="1" noChangeArrowheads="1"/>
          </p:cNvSpPr>
          <p:nvPr/>
        </p:nvSpPr>
        <p:spPr bwMode="gray">
          <a:xfrm>
            <a:off x="4014414" y="3377001"/>
            <a:ext cx="1865763" cy="2682146"/>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8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lumMod val="65000"/>
            </a:schemeClr>
          </a:solidFill>
          <a:ln w="57150">
            <a:noFill/>
            <a:miter lim="800000"/>
          </a:ln>
          <a:effectLst/>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2" name="Puzzle1"/>
          <p:cNvSpPr>
            <a:spLocks noEditPoints="1" noChangeArrowheads="1"/>
          </p:cNvSpPr>
          <p:nvPr/>
        </p:nvSpPr>
        <p:spPr bwMode="gray">
          <a:xfrm>
            <a:off x="3373928" y="2382036"/>
            <a:ext cx="3132812" cy="1598942"/>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23" name="Text Box 16"/>
          <p:cNvSpPr txBox="1">
            <a:spLocks noChangeArrowheads="1"/>
          </p:cNvSpPr>
          <p:nvPr/>
        </p:nvSpPr>
        <p:spPr bwMode="auto">
          <a:xfrm>
            <a:off x="8221461" y="4067249"/>
            <a:ext cx="1716040" cy="396355"/>
          </a:xfrm>
          <a:prstGeom prst="rect">
            <a:avLst/>
          </a:prstGeom>
          <a:noFill/>
          <a:ln w="9525">
            <a:noFill/>
            <a:miter lim="800000"/>
          </a:ln>
          <a:effectLst/>
        </p:spPr>
        <p:txBody>
          <a:bodyPr wrap="none" lIns="87722" tIns="43861" rIns="87722" bIns="43861">
            <a:spAutoFit/>
          </a:bodyPr>
          <a:lstStyle/>
          <a:p>
            <a:pPr eaLnBrk="0" hangingPunct="0"/>
            <a:r>
              <a:rPr lang="zh-CN" altLang="en-US" sz="2000" b="1" dirty="0">
                <a:solidFill>
                  <a:schemeClr val="bg2">
                    <a:lumMod val="10000"/>
                  </a:schemeClr>
                </a:solidFill>
                <a:latin typeface="微软雅黑" panose="020B0503020204020204" pitchFamily="34" charset="-122"/>
                <a:ea typeface="微软雅黑" panose="020B0503020204020204" pitchFamily="34" charset="-122"/>
              </a:rPr>
              <a:t>您的文本内容</a:t>
            </a:r>
          </a:p>
        </p:txBody>
      </p:sp>
      <p:sp>
        <p:nvSpPr>
          <p:cNvPr id="24" name="Text Box 17"/>
          <p:cNvSpPr txBox="1">
            <a:spLocks noChangeArrowheads="1"/>
          </p:cNvSpPr>
          <p:nvPr/>
        </p:nvSpPr>
        <p:spPr bwMode="auto">
          <a:xfrm>
            <a:off x="1584573" y="3495735"/>
            <a:ext cx="1774773" cy="396355"/>
          </a:xfrm>
          <a:prstGeom prst="rect">
            <a:avLst/>
          </a:prstGeom>
          <a:noFill/>
          <a:ln w="9525">
            <a:noFill/>
            <a:miter lim="800000"/>
          </a:ln>
          <a:effectLst/>
        </p:spPr>
        <p:txBody>
          <a:bodyPr lIns="87722" tIns="43861" rIns="87722" bIns="43861">
            <a:spAutoFit/>
          </a:bodyPr>
          <a:lstStyle/>
          <a:p>
            <a:pPr algn="r" eaLnBrk="0" hangingPunct="0"/>
            <a:r>
              <a:rPr lang="zh-CN" altLang="en-US" sz="2000" b="1" dirty="0">
                <a:solidFill>
                  <a:schemeClr val="bg2">
                    <a:lumMod val="10000"/>
                  </a:schemeClr>
                </a:solidFill>
                <a:latin typeface="微软雅黑" panose="020B0503020204020204" pitchFamily="34" charset="-122"/>
                <a:ea typeface="微软雅黑" panose="020B0503020204020204" pitchFamily="34" charset="-122"/>
              </a:rPr>
              <a:t>您的文本内容</a:t>
            </a:r>
          </a:p>
        </p:txBody>
      </p:sp>
      <p:sp>
        <p:nvSpPr>
          <p:cNvPr id="27" name="Text Box 18"/>
          <p:cNvSpPr txBox="1">
            <a:spLocks noChangeArrowheads="1"/>
          </p:cNvSpPr>
          <p:nvPr/>
        </p:nvSpPr>
        <p:spPr bwMode="auto">
          <a:xfrm>
            <a:off x="3568996" y="1656234"/>
            <a:ext cx="2675221" cy="396355"/>
          </a:xfrm>
          <a:prstGeom prst="rect">
            <a:avLst/>
          </a:prstGeom>
          <a:noFill/>
          <a:ln w="9525">
            <a:noFill/>
            <a:miter lim="800000"/>
          </a:ln>
          <a:effectLst/>
        </p:spPr>
        <p:txBody>
          <a:bodyPr lIns="87722" tIns="43861" rIns="87722" bIns="43861">
            <a:spAutoFit/>
          </a:bodyPr>
          <a:lstStyle/>
          <a:p>
            <a:pPr algn="r" eaLnBrk="0" hangingPunct="0"/>
            <a:r>
              <a:rPr lang="zh-CN" altLang="en-US" sz="2000" b="1" dirty="0">
                <a:solidFill>
                  <a:schemeClr val="bg2">
                    <a:lumMod val="10000"/>
                  </a:schemeClr>
                </a:solidFill>
                <a:latin typeface="微软雅黑" panose="020B0503020204020204" pitchFamily="34" charset="-122"/>
                <a:ea typeface="微软雅黑" panose="020B0503020204020204" pitchFamily="34" charset="-122"/>
              </a:rPr>
              <a:t>您的文本内容</a:t>
            </a:r>
          </a:p>
        </p:txBody>
      </p:sp>
      <p:sp>
        <p:nvSpPr>
          <p:cNvPr id="28" name="Text Box 19"/>
          <p:cNvSpPr txBox="1">
            <a:spLocks noChangeArrowheads="1"/>
          </p:cNvSpPr>
          <p:nvPr/>
        </p:nvSpPr>
        <p:spPr bwMode="auto">
          <a:xfrm>
            <a:off x="5556255" y="5690336"/>
            <a:ext cx="3084516" cy="396355"/>
          </a:xfrm>
          <a:prstGeom prst="rect">
            <a:avLst/>
          </a:prstGeom>
          <a:noFill/>
          <a:ln w="9525">
            <a:noFill/>
            <a:miter lim="800000"/>
          </a:ln>
          <a:effectLst/>
        </p:spPr>
        <p:txBody>
          <a:bodyPr lIns="87722" tIns="43861" rIns="87722" bIns="43861">
            <a:spAutoFit/>
          </a:bodyPr>
          <a:lstStyle/>
          <a:p>
            <a:pPr eaLnBrk="0" hangingPunct="0"/>
            <a:r>
              <a:rPr lang="zh-CN" altLang="en-US" sz="2000" b="1" dirty="0">
                <a:solidFill>
                  <a:schemeClr val="bg2">
                    <a:lumMod val="10000"/>
                  </a:schemeClr>
                </a:solidFill>
                <a:latin typeface="微软雅黑" panose="020B0503020204020204" pitchFamily="34" charset="-122"/>
                <a:ea typeface="微软雅黑" panose="020B0503020204020204" pitchFamily="34" charset="-122"/>
              </a:rPr>
              <a:t>您的文本内容</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360"/>
                                              </p:val>
                                            </p:tav>
                                            <p:tav tm="100000">
                                              <p:val>
                                                <p:fltVal val="0"/>
                                              </p:val>
                                            </p:tav>
                                          </p:tavLst>
                                        </p:anim>
                                        <p:animEffect transition="in" filter="fade">
                                          <p:cBhvr>
                                            <p:cTn id="22" dur="500"/>
                                            <p:tgtEl>
                                              <p:spTgt spid="1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fade">
                                          <p:cBhvr>
                                            <p:cTn id="38" dur="500"/>
                                            <p:tgtEl>
                                              <p:spTgt spid="27">
                                                <p:txEl>
                                                  <p:pRg st="0" end="0"/>
                                                </p:txEl>
                                              </p:spTgt>
                                            </p:tgtEl>
                                          </p:cBhvr>
                                        </p:animEffect>
                                        <p:anim calcmode="lin" valueType="num">
                                          <p:cBhvr>
                                            <p:cTn id="3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anim calcmode="lin" valueType="num">
                                          <p:cBhvr>
                                            <p:cTn id="5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anim calcmode="lin" valueType="num">
                                          <p:cBhvr>
                                            <p:cTn id="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P spid="20" grpId="0" animBg="1"/>
          <p:bldP spid="21" grpId="0" animBg="1"/>
          <p:bldP spid="22"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360"/>
                                              </p:val>
                                            </p:tav>
                                            <p:tav tm="100000">
                                              <p:val>
                                                <p:fltVal val="0"/>
                                              </p:val>
                                            </p:tav>
                                          </p:tavLst>
                                        </p:anim>
                                        <p:animEffect transition="in" filter="fade">
                                          <p:cBhvr>
                                            <p:cTn id="22" dur="500"/>
                                            <p:tgtEl>
                                              <p:spTgt spid="1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fade">
                                          <p:cBhvr>
                                            <p:cTn id="38" dur="500"/>
                                            <p:tgtEl>
                                              <p:spTgt spid="27">
                                                <p:txEl>
                                                  <p:pRg st="0" end="0"/>
                                                </p:txEl>
                                              </p:spTgt>
                                            </p:tgtEl>
                                          </p:cBhvr>
                                        </p:animEffect>
                                        <p:anim calcmode="lin" valueType="num">
                                          <p:cBhvr>
                                            <p:cTn id="3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anim calcmode="lin" valueType="num">
                                          <p:cBhvr>
                                            <p:cTn id="5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anim calcmode="lin" valueType="num">
                                          <p:cBhvr>
                                            <p:cTn id="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P spid="20" grpId="0" animBg="1"/>
          <p:bldP spid="21" grpId="0" animBg="1"/>
          <p:bldP spid="22" grpId="0" animBg="1"/>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7" name="网chenying0907出品​​ 2"/>
          <p:cNvSpPr/>
          <p:nvPr/>
        </p:nvSpPr>
        <p:spPr>
          <a:xfrm>
            <a:off x="1842700" y="1656777"/>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您的</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8" name="网chenying0907出品​​ 2"/>
          <p:cNvSpPr/>
          <p:nvPr/>
        </p:nvSpPr>
        <p:spPr>
          <a:xfrm>
            <a:off x="3888829" y="1656234"/>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9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您的</a:t>
            </a:r>
          </a:p>
          <a:p>
            <a:pPr algn="ctr"/>
            <a:r>
              <a:rPr lang="zh-CN" altLang="en-US" sz="2400" b="1" dirty="0">
                <a:solidFill>
                  <a:schemeClr val="tx1"/>
                </a:solidFill>
                <a:latin typeface="微软雅黑" panose="020B0503020204020204" pitchFamily="34" charset="-122"/>
                <a:ea typeface="微软雅黑" panose="020B0503020204020204" pitchFamily="34" charset="-122"/>
              </a:rPr>
              <a:t>文本</a:t>
            </a:r>
          </a:p>
          <a:p>
            <a:pPr algn="ct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9" name="网chenying0907出品​​ 2"/>
          <p:cNvSpPr/>
          <p:nvPr/>
        </p:nvSpPr>
        <p:spPr>
          <a:xfrm>
            <a:off x="5977061" y="1656234"/>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您的</a:t>
            </a:r>
          </a:p>
          <a:p>
            <a:pPr algn="ctr"/>
            <a:r>
              <a:rPr lang="zh-CN" altLang="en-US" sz="2400" b="1" dirty="0">
                <a:solidFill>
                  <a:schemeClr val="bg1"/>
                </a:solidFill>
                <a:latin typeface="微软雅黑" panose="020B0503020204020204" pitchFamily="34" charset="-122"/>
                <a:ea typeface="微软雅黑" panose="020B0503020204020204" pitchFamily="34" charset="-122"/>
              </a:rPr>
              <a:t>文本</a:t>
            </a:r>
          </a:p>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0" name="网chenying0907出品​​ 2"/>
          <p:cNvSpPr/>
          <p:nvPr/>
        </p:nvSpPr>
        <p:spPr>
          <a:xfrm>
            <a:off x="7993285" y="1656234"/>
            <a:ext cx="1542073" cy="194112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9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您的</a:t>
            </a:r>
          </a:p>
          <a:p>
            <a:pPr algn="ctr"/>
            <a:r>
              <a:rPr lang="zh-CN" altLang="en-US" sz="2400" b="1" dirty="0">
                <a:solidFill>
                  <a:schemeClr val="tx1"/>
                </a:solidFill>
                <a:latin typeface="微软雅黑" panose="020B0503020204020204" pitchFamily="34" charset="-122"/>
                <a:ea typeface="微软雅黑" panose="020B0503020204020204" pitchFamily="34" charset="-122"/>
              </a:rPr>
              <a:t>文本</a:t>
            </a:r>
          </a:p>
          <a:p>
            <a:pPr algn="ct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nvGrpSpPr>
          <p:cNvPr id="31" name="网chenying0907出品 30"/>
          <p:cNvGrpSpPr/>
          <p:nvPr/>
        </p:nvGrpSpPr>
        <p:grpSpPr>
          <a:xfrm>
            <a:off x="1944613" y="3816474"/>
            <a:ext cx="3600000" cy="1007532"/>
            <a:chOff x="1403648" y="2212870"/>
            <a:chExt cx="3096344" cy="1007532"/>
          </a:xfrm>
          <a:solidFill>
            <a:srgbClr val="0070C0"/>
          </a:solidFill>
        </p:grpSpPr>
        <p:sp>
          <p:nvSpPr>
            <p:cNvPr id="32" name="网chenying0907出品 31"/>
            <p:cNvSpPr/>
            <p:nvPr/>
          </p:nvSpPr>
          <p:spPr>
            <a:xfrm>
              <a:off x="1403648" y="2212870"/>
              <a:ext cx="3096344" cy="100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endParaRPr lang="zh-CN" altLang="en-US" sz="2000">
                <a:solidFill>
                  <a:prstClr val="white"/>
                </a:solidFill>
              </a:endParaRPr>
            </a:p>
          </p:txBody>
        </p:sp>
        <p:sp>
          <p:nvSpPr>
            <p:cNvPr id="33" name="网chenying0907出品 32"/>
            <p:cNvSpPr txBox="1"/>
            <p:nvPr/>
          </p:nvSpPr>
          <p:spPr>
            <a:xfrm>
              <a:off x="1547664" y="2347304"/>
              <a:ext cx="2808312" cy="72966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这里输入你的文本内容这里输入你的文本</a:t>
              </a:r>
              <a:endParaRPr lang="en-US" altLang="zh-CN" sz="2000" dirty="0"/>
            </a:p>
          </p:txBody>
        </p:sp>
      </p:grpSp>
      <p:grpSp>
        <p:nvGrpSpPr>
          <p:cNvPr id="34" name="网chenying0907出品 33"/>
          <p:cNvGrpSpPr/>
          <p:nvPr/>
        </p:nvGrpSpPr>
        <p:grpSpPr>
          <a:xfrm>
            <a:off x="5726338" y="3816474"/>
            <a:ext cx="3600000" cy="1007532"/>
            <a:chOff x="4652392" y="2212870"/>
            <a:chExt cx="3096344" cy="1007532"/>
          </a:xfrm>
          <a:solidFill>
            <a:srgbClr val="0070C0"/>
          </a:solidFill>
        </p:grpSpPr>
        <p:sp>
          <p:nvSpPr>
            <p:cNvPr id="35" name="网chenying0907出品 34"/>
            <p:cNvSpPr/>
            <p:nvPr/>
          </p:nvSpPr>
          <p:spPr>
            <a:xfrm>
              <a:off x="4652392" y="2212870"/>
              <a:ext cx="3096344" cy="100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endParaRPr lang="zh-CN" altLang="en-US" sz="2000">
                <a:solidFill>
                  <a:prstClr val="white"/>
                </a:solidFill>
              </a:endParaRPr>
            </a:p>
          </p:txBody>
        </p:sp>
        <p:sp>
          <p:nvSpPr>
            <p:cNvPr id="36" name="网chenying0907出品 35"/>
            <p:cNvSpPr txBox="1"/>
            <p:nvPr/>
          </p:nvSpPr>
          <p:spPr>
            <a:xfrm>
              <a:off x="4788024" y="2347304"/>
              <a:ext cx="2877616" cy="72966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这里输入你的文本内容这里输入你的文本</a:t>
              </a:r>
              <a:endParaRPr lang="en-US" altLang="zh-CN" sz="2000" dirty="0"/>
            </a:p>
          </p:txBody>
        </p:sp>
      </p:grpSp>
      <p:grpSp>
        <p:nvGrpSpPr>
          <p:cNvPr id="37" name="网chenying0907出品 36"/>
          <p:cNvGrpSpPr/>
          <p:nvPr/>
        </p:nvGrpSpPr>
        <p:grpSpPr>
          <a:xfrm>
            <a:off x="1944613" y="4968022"/>
            <a:ext cx="3600000" cy="1007532"/>
            <a:chOff x="1403648" y="3364418"/>
            <a:chExt cx="3096344" cy="1007532"/>
          </a:xfrm>
          <a:solidFill>
            <a:srgbClr val="0070C0"/>
          </a:solidFill>
        </p:grpSpPr>
        <p:sp>
          <p:nvSpPr>
            <p:cNvPr id="38" name="网chenying0907出品 37"/>
            <p:cNvSpPr/>
            <p:nvPr/>
          </p:nvSpPr>
          <p:spPr>
            <a:xfrm>
              <a:off x="1403648" y="3364418"/>
              <a:ext cx="3096344" cy="100753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9" name="网chenying0907出品 38"/>
            <p:cNvSpPr txBox="1"/>
            <p:nvPr/>
          </p:nvSpPr>
          <p:spPr>
            <a:xfrm>
              <a:off x="1537444" y="3483544"/>
              <a:ext cx="2818532" cy="71507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这里输入你的文本内容这里输入你的文本</a:t>
              </a:r>
              <a:endParaRPr lang="en-US" altLang="zh-CN" sz="2000" dirty="0"/>
            </a:p>
          </p:txBody>
        </p:sp>
      </p:grpSp>
      <p:grpSp>
        <p:nvGrpSpPr>
          <p:cNvPr id="40" name="网chenying0907出品 39"/>
          <p:cNvGrpSpPr/>
          <p:nvPr/>
        </p:nvGrpSpPr>
        <p:grpSpPr>
          <a:xfrm>
            <a:off x="5726338" y="4968022"/>
            <a:ext cx="3600000" cy="1007532"/>
            <a:chOff x="4652392" y="3364418"/>
            <a:chExt cx="3096344" cy="1007532"/>
          </a:xfrm>
          <a:solidFill>
            <a:schemeClr val="bg1">
              <a:lumMod val="65000"/>
            </a:schemeClr>
          </a:solidFill>
        </p:grpSpPr>
        <p:sp>
          <p:nvSpPr>
            <p:cNvPr id="41" name="网chenying0907出品 40"/>
            <p:cNvSpPr/>
            <p:nvPr/>
          </p:nvSpPr>
          <p:spPr>
            <a:xfrm>
              <a:off x="4652392" y="3364418"/>
              <a:ext cx="3096344" cy="10075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endParaRPr lang="zh-CN" altLang="en-US" sz="2000">
                <a:solidFill>
                  <a:prstClr val="white"/>
                </a:solidFill>
              </a:endParaRPr>
            </a:p>
          </p:txBody>
        </p:sp>
        <p:sp>
          <p:nvSpPr>
            <p:cNvPr id="42" name="网chenying0907出品 41"/>
            <p:cNvSpPr txBox="1"/>
            <p:nvPr/>
          </p:nvSpPr>
          <p:spPr>
            <a:xfrm>
              <a:off x="4739344" y="3442018"/>
              <a:ext cx="2926296" cy="830997"/>
            </a:xfrm>
            <a:prstGeom prst="rect">
              <a:avLst/>
            </a:prstGeom>
            <a:noFill/>
          </p:spPr>
          <p:txBody>
            <a:bodyPr wrap="square" rtlCol="0">
              <a:spAutoFit/>
            </a:bodyPr>
            <a:lstStyle/>
            <a:p>
              <a:pPr defTabSz="914400">
                <a:lnSpc>
                  <a:spcPct val="120000"/>
                </a:lnSpc>
                <a:defRPr/>
              </a:pPr>
              <a:r>
                <a:rPr lang="zh-CN" altLang="en-US" sz="2000" kern="0" dirty="0">
                  <a:latin typeface="微软雅黑" panose="020B0503020204020204" pitchFamily="34" charset="-122"/>
                  <a:ea typeface="微软雅黑" panose="020B0503020204020204" pitchFamily="34" charset="-122"/>
                </a:rPr>
                <a:t>这里输入你的文本内容这里输入你的文本</a:t>
              </a:r>
              <a:endParaRPr lang="en-US" altLang="zh-CN" sz="2000"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P spid="29" grpId="0" animBg="1"/>
          <p:bldP spid="3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4"/>
          <p:cNvSpPr>
            <a:spLocks noChangeArrowheads="1"/>
          </p:cNvSpPr>
          <p:nvPr/>
        </p:nvSpPr>
        <p:spPr bwMode="auto">
          <a:xfrm>
            <a:off x="1459607" y="50043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b="1" dirty="0">
                <a:solidFill>
                  <a:srgbClr val="000000"/>
                </a:solidFill>
                <a:latin typeface="微软雅黑" panose="020B0503020204020204" pitchFamily="34" charset="-122"/>
                <a:ea typeface="微软雅黑" panose="020B0503020204020204" pitchFamily="34" charset="-122"/>
              </a:rPr>
              <a:t>点击这里输入您的标题</a:t>
            </a:r>
            <a:endParaRPr lang="en-US" altLang="zh-CN" sz="28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296541" y="994822"/>
            <a:ext cx="4500000" cy="0"/>
          </a:xfrm>
          <a:prstGeom prst="line">
            <a:avLst/>
          </a:prstGeom>
          <a:solidFill>
            <a:schemeClr val="accent1">
              <a:lumMod val="75000"/>
            </a:schemeClr>
          </a:solidFill>
          <a:ln w="9525">
            <a:solidFill>
              <a:srgbClr val="0070C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18" name="流程图: 延期 8"/>
          <p:cNvSpPr/>
          <p:nvPr/>
        </p:nvSpPr>
        <p:spPr>
          <a:xfrm>
            <a:off x="-40656" y="343265"/>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9" name="网chenying0907出品 10"/>
          <p:cNvSpPr/>
          <p:nvPr/>
        </p:nvSpPr>
        <p:spPr>
          <a:xfrm>
            <a:off x="1440557" y="2571030"/>
            <a:ext cx="1915404" cy="2886510"/>
          </a:xfrm>
          <a:prstGeom prst="rect">
            <a:avLst/>
          </a:prstGeom>
          <a:gradFill flip="none" rotWithShape="1">
            <a:gsLst>
              <a:gs pos="0">
                <a:srgbClr val="F9F9F9"/>
              </a:gs>
              <a:gs pos="100000">
                <a:schemeClr val="bg1">
                  <a:lumMod val="75000"/>
                </a:schemeClr>
              </a:gs>
            </a:gsLst>
            <a:lin ang="5400000" scaled="1"/>
            <a:tileRect/>
          </a:gradFill>
          <a:ln w="3175">
            <a:solidFill>
              <a:schemeClr val="bg1">
                <a:lumMod val="85000"/>
              </a:schemeClr>
            </a:solidFill>
            <a:round/>
          </a:ln>
          <a:effectLst>
            <a:outerShdw blurRad="76200" dist="38100" dir="2700000" algn="tl" rotWithShape="0">
              <a:schemeClr val="tx1">
                <a:lumMod val="65000"/>
                <a:lumOff val="35000"/>
                <a:alpha val="40000"/>
              </a:schemeClr>
            </a:outerShdw>
          </a:effectLst>
        </p:spPr>
        <p:txBody>
          <a:bodyPr wrap="none" lIns="87722" tIns="43861" rIns="87722" bIns="43861" anchor="ctr"/>
          <a:lstStyle/>
          <a:p>
            <a:pPr algn="ctr" defTabSz="1066165">
              <a:defRPr/>
            </a:pPr>
            <a:endParaRPr lang="zh-CN" altLang="zh-CN" dirty="0">
              <a:latin typeface="Arial" panose="020B0604020202020204" pitchFamily="34" charset="0"/>
              <a:ea typeface="微软雅黑" panose="020B0503020204020204" pitchFamily="34" charset="-122"/>
            </a:endParaRPr>
          </a:p>
        </p:txBody>
      </p:sp>
      <p:sp>
        <p:nvSpPr>
          <p:cNvPr id="30" name="网chenying0907出品 29"/>
          <p:cNvSpPr/>
          <p:nvPr/>
        </p:nvSpPr>
        <p:spPr>
          <a:xfrm>
            <a:off x="1460366" y="2590840"/>
            <a:ext cx="1874261" cy="1342668"/>
          </a:xfrm>
          <a:prstGeom prst="rect">
            <a:avLst/>
          </a:prstGeom>
          <a:blipFill dpi="0" rotWithShape="1">
            <a:blip r:embed="rId3"/>
            <a:srcRect/>
            <a:stretch>
              <a:fillRect b="-3000"/>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p>
            <a:pPr algn="ctr" defTabSz="1066165">
              <a:defRPr/>
            </a:pPr>
            <a:endParaRPr lang="zh-CN" altLang="zh-CN" dirty="0">
              <a:solidFill>
                <a:schemeClr val="tx1"/>
              </a:solidFill>
              <a:ea typeface="微软雅黑" panose="020B0503020204020204" pitchFamily="34" charset="-122"/>
            </a:endParaRPr>
          </a:p>
        </p:txBody>
      </p:sp>
      <p:sp>
        <p:nvSpPr>
          <p:cNvPr id="31" name="网chenying0907出品 18"/>
          <p:cNvSpPr/>
          <p:nvPr/>
        </p:nvSpPr>
        <p:spPr>
          <a:xfrm>
            <a:off x="3669869" y="2571030"/>
            <a:ext cx="1915405" cy="2886510"/>
          </a:xfrm>
          <a:prstGeom prst="rect">
            <a:avLst/>
          </a:prstGeom>
          <a:gradFill flip="none" rotWithShape="1">
            <a:gsLst>
              <a:gs pos="0">
                <a:srgbClr val="F9F9F9"/>
              </a:gs>
              <a:gs pos="100000">
                <a:schemeClr val="bg1">
                  <a:lumMod val="75000"/>
                </a:schemeClr>
              </a:gs>
            </a:gsLst>
            <a:lin ang="5400000" scaled="1"/>
            <a:tileRect/>
          </a:gradFill>
          <a:ln w="3175">
            <a:solidFill>
              <a:schemeClr val="bg1">
                <a:lumMod val="85000"/>
              </a:schemeClr>
            </a:solidFill>
            <a:round/>
          </a:ln>
          <a:effectLst>
            <a:outerShdw blurRad="76200" dist="38100" dir="2700000" algn="tl" rotWithShape="0">
              <a:schemeClr val="tx1">
                <a:lumMod val="65000"/>
                <a:lumOff val="35000"/>
                <a:alpha val="40000"/>
              </a:schemeClr>
            </a:outerShdw>
          </a:effectLst>
        </p:spPr>
        <p:txBody>
          <a:bodyPr wrap="none" lIns="87722" tIns="43861" rIns="87722" bIns="43861" anchor="ctr"/>
          <a:lstStyle/>
          <a:p>
            <a:pPr algn="ctr" defTabSz="1066165">
              <a:defRPr/>
            </a:pPr>
            <a:endParaRPr lang="zh-CN" altLang="zh-CN" dirty="0">
              <a:latin typeface="Arial" panose="020B0604020202020204" pitchFamily="34" charset="0"/>
              <a:ea typeface="微软雅黑" panose="020B0503020204020204" pitchFamily="34" charset="-122"/>
            </a:endParaRPr>
          </a:p>
        </p:txBody>
      </p:sp>
      <p:sp>
        <p:nvSpPr>
          <p:cNvPr id="32" name="网chenying0907出品 31"/>
          <p:cNvSpPr/>
          <p:nvPr/>
        </p:nvSpPr>
        <p:spPr>
          <a:xfrm>
            <a:off x="3690770" y="2589753"/>
            <a:ext cx="1873561" cy="1343897"/>
          </a:xfrm>
          <a:prstGeom prst="rect">
            <a:avLst/>
          </a:prstGeom>
          <a:blipFill dpi="0" rotWithShape="1">
            <a:blip r:embed="rId4"/>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sp>
        <p:nvSpPr>
          <p:cNvPr id="33" name="网chenying0907出品 32"/>
          <p:cNvSpPr/>
          <p:nvPr/>
        </p:nvSpPr>
        <p:spPr>
          <a:xfrm>
            <a:off x="5899168" y="2571030"/>
            <a:ext cx="1915404" cy="2886510"/>
          </a:xfrm>
          <a:prstGeom prst="rect">
            <a:avLst/>
          </a:prstGeom>
          <a:gradFill flip="none" rotWithShape="1">
            <a:gsLst>
              <a:gs pos="0">
                <a:srgbClr val="F9F9F9"/>
              </a:gs>
              <a:gs pos="100000">
                <a:schemeClr val="bg1">
                  <a:lumMod val="75000"/>
                </a:schemeClr>
              </a:gs>
            </a:gsLst>
            <a:lin ang="5400000" scaled="1"/>
            <a:tileRect/>
          </a:gradFill>
          <a:ln w="3175">
            <a:solidFill>
              <a:schemeClr val="bg1">
                <a:lumMod val="85000"/>
              </a:schemeClr>
            </a:solidFill>
            <a:round/>
          </a:ln>
          <a:effectLst>
            <a:outerShdw blurRad="76200" dist="38100" dir="2700000" algn="tl" rotWithShape="0">
              <a:schemeClr val="tx1">
                <a:lumMod val="65000"/>
                <a:lumOff val="35000"/>
                <a:alpha val="40000"/>
              </a:schemeClr>
            </a:outerShdw>
          </a:effectLst>
        </p:spPr>
        <p:txBody>
          <a:bodyPr wrap="none" lIns="87722" tIns="43861" rIns="87722" bIns="43861" anchor="ctr"/>
          <a:lstStyle/>
          <a:p>
            <a:pPr algn="ctr" defTabSz="1066165">
              <a:defRPr/>
            </a:pPr>
            <a:endParaRPr lang="zh-CN" altLang="zh-CN" dirty="0">
              <a:latin typeface="Arial" panose="020B0604020202020204" pitchFamily="34" charset="0"/>
              <a:ea typeface="微软雅黑" panose="020B0503020204020204" pitchFamily="34" charset="-122"/>
            </a:endParaRPr>
          </a:p>
        </p:txBody>
      </p:sp>
      <p:sp>
        <p:nvSpPr>
          <p:cNvPr id="34" name="网chenying0907出品 33"/>
          <p:cNvSpPr/>
          <p:nvPr/>
        </p:nvSpPr>
        <p:spPr>
          <a:xfrm>
            <a:off x="5920424" y="2589753"/>
            <a:ext cx="1873561" cy="1343897"/>
          </a:xfrm>
          <a:prstGeom prst="rect">
            <a:avLst/>
          </a:prstGeom>
          <a:blipFill dpi="0" rotWithShape="1">
            <a:blip r:embed="rId5"/>
            <a:srcRect/>
            <a:stretch>
              <a:fillRect b="-5000"/>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sp>
        <p:nvSpPr>
          <p:cNvPr id="35" name="网chenying0907出品 34"/>
          <p:cNvSpPr/>
          <p:nvPr/>
        </p:nvSpPr>
        <p:spPr>
          <a:xfrm>
            <a:off x="8129996" y="2571030"/>
            <a:ext cx="1913880" cy="2886510"/>
          </a:xfrm>
          <a:prstGeom prst="rect">
            <a:avLst/>
          </a:prstGeom>
          <a:gradFill flip="none" rotWithShape="1">
            <a:gsLst>
              <a:gs pos="0">
                <a:srgbClr val="F9F9F9"/>
              </a:gs>
              <a:gs pos="100000">
                <a:schemeClr val="bg1">
                  <a:lumMod val="75000"/>
                </a:schemeClr>
              </a:gs>
            </a:gsLst>
            <a:lin ang="5400000" scaled="1"/>
            <a:tileRect/>
          </a:gradFill>
          <a:ln w="3175">
            <a:solidFill>
              <a:schemeClr val="bg1">
                <a:lumMod val="85000"/>
              </a:schemeClr>
            </a:solidFill>
            <a:round/>
          </a:ln>
          <a:effectLst>
            <a:outerShdw blurRad="76200" dist="38100" dir="2700000" algn="tl" rotWithShape="0">
              <a:schemeClr val="tx1">
                <a:lumMod val="65000"/>
                <a:lumOff val="35000"/>
                <a:alpha val="40000"/>
              </a:schemeClr>
            </a:outerShdw>
          </a:effectLst>
        </p:spPr>
        <p:txBody>
          <a:bodyPr wrap="none" lIns="87722" tIns="43861" rIns="87722" bIns="43861" anchor="ctr"/>
          <a:lstStyle/>
          <a:p>
            <a:pPr algn="ctr" defTabSz="1066165">
              <a:defRPr/>
            </a:pPr>
            <a:endParaRPr lang="zh-CN" altLang="zh-CN" dirty="0">
              <a:latin typeface="Arial" panose="020B0604020202020204" pitchFamily="34" charset="0"/>
              <a:ea typeface="微软雅黑" panose="020B0503020204020204" pitchFamily="34" charset="-122"/>
            </a:endParaRPr>
          </a:p>
        </p:txBody>
      </p:sp>
      <p:sp>
        <p:nvSpPr>
          <p:cNvPr id="36" name="网chenying0907出品 35"/>
          <p:cNvSpPr/>
          <p:nvPr/>
        </p:nvSpPr>
        <p:spPr>
          <a:xfrm>
            <a:off x="8150077" y="2589753"/>
            <a:ext cx="1873561" cy="1343897"/>
          </a:xfrm>
          <a:prstGeom prst="rect">
            <a:avLst/>
          </a:prstGeom>
          <a:blipFill dpi="0" rotWithShape="1">
            <a:blip r:embed="rId6"/>
            <a:srcRect/>
            <a:stretch>
              <a:fillRect b="-4000"/>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722" tIns="43861" rIns="87722" bIns="43861"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dirty="0">
              <a:ea typeface="微软雅黑" panose="020B0503020204020204" pitchFamily="34" charset="-122"/>
            </a:endParaRPr>
          </a:p>
        </p:txBody>
      </p:sp>
      <p:grpSp>
        <p:nvGrpSpPr>
          <p:cNvPr id="37" name="Group 42"/>
          <p:cNvGrpSpPr/>
          <p:nvPr/>
        </p:nvGrpSpPr>
        <p:grpSpPr bwMode="auto">
          <a:xfrm>
            <a:off x="1440559" y="1728242"/>
            <a:ext cx="2121116" cy="720865"/>
            <a:chOff x="949" y="1089"/>
            <a:chExt cx="1392" cy="473"/>
          </a:xfrm>
          <a:solidFill>
            <a:schemeClr val="tx1">
              <a:lumMod val="85000"/>
              <a:lumOff val="15000"/>
            </a:schemeClr>
          </a:solidFill>
        </p:grpSpPr>
        <p:sp>
          <p:nvSpPr>
            <p:cNvPr id="38" name="网chenying0907出品 7"/>
            <p:cNvSpPr/>
            <p:nvPr/>
          </p:nvSpPr>
          <p:spPr>
            <a:xfrm rot="5400000">
              <a:off x="1408" y="630"/>
              <a:ext cx="473" cy="1392"/>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solidFill>
              <a:schemeClr val="bg1">
                <a:lumMod val="65000"/>
              </a:schemeClr>
            </a:solidFill>
            <a:ln w="3175" cap="flat" cmpd="sng" algn="ctr">
              <a:solidFill>
                <a:schemeClr val="bg1"/>
              </a:solidFill>
              <a:prstDash val="solid"/>
            </a:ln>
            <a:effectLst>
              <a:outerShdw blurRad="50800" dist="38100" dir="2700000" algn="tl" rotWithShape="0">
                <a:prstClr val="black">
                  <a:alpha val="40000"/>
                </a:prstClr>
              </a:outerShdw>
            </a:effectLst>
          </p:spPr>
          <p:txBody>
            <a:bodyPr lIns="0" rIns="0" anchor="ctr"/>
            <a:lstStyle/>
            <a:p>
              <a:pPr algn="ctr">
                <a:lnSpc>
                  <a:spcPct val="120000"/>
                </a:lnSpc>
                <a:spcBef>
                  <a:spcPts val="575"/>
                </a:spcBef>
                <a:spcAft>
                  <a:spcPts val="575"/>
                </a:spcAft>
                <a:defRPr/>
              </a:pPr>
              <a:endParaRPr lang="zh-CN" altLang="en-US" sz="2800" kern="0" dirty="0">
                <a:solidFill>
                  <a:sysClr val="window" lastClr="FFFFFF"/>
                </a:solidFill>
                <a:latin typeface="Impact" panose="020B0806030902050204" pitchFamily="34" charset="0"/>
                <a:ea typeface="微软雅黑" panose="020B0503020204020204" pitchFamily="34" charset="-122"/>
              </a:endParaRPr>
            </a:p>
          </p:txBody>
        </p:sp>
        <p:sp>
          <p:nvSpPr>
            <p:cNvPr id="39" name="网chenying0907出品 5"/>
            <p:cNvSpPr txBox="1">
              <a:spLocks noChangeArrowheads="1"/>
            </p:cNvSpPr>
            <p:nvPr/>
          </p:nvSpPr>
          <p:spPr bwMode="auto">
            <a:xfrm>
              <a:off x="1083" y="1209"/>
              <a:ext cx="1030" cy="2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marL="742950" indent="-285750" defTabSz="1111250" eaLnBrk="0" hangingPunct="0">
                <a:defRPr sz="2200">
                  <a:solidFill>
                    <a:schemeClr val="tx1"/>
                  </a:solidFill>
                  <a:latin typeface="Arial" panose="020B0604020202020204" pitchFamily="34" charset="0"/>
                  <a:ea typeface="宋体" panose="02010600030101010101" pitchFamily="2" charset="-122"/>
                </a:defRPr>
              </a:lvl2pPr>
              <a:lvl3pPr marL="1143000" indent="-228600" defTabSz="1111250" eaLnBrk="0" hangingPunct="0">
                <a:defRPr sz="2200">
                  <a:solidFill>
                    <a:schemeClr val="tx1"/>
                  </a:solidFill>
                  <a:latin typeface="Arial" panose="020B0604020202020204" pitchFamily="34" charset="0"/>
                  <a:ea typeface="宋体" panose="02010600030101010101" pitchFamily="2" charset="-122"/>
                </a:defRPr>
              </a:lvl3pPr>
              <a:lvl4pPr marL="1600200" indent="-228600" defTabSz="1111250" eaLnBrk="0" hangingPunct="0">
                <a:defRPr sz="2200">
                  <a:solidFill>
                    <a:schemeClr val="tx1"/>
                  </a:solidFill>
                  <a:latin typeface="Arial" panose="020B0604020202020204" pitchFamily="34" charset="0"/>
                  <a:ea typeface="宋体" panose="02010600030101010101" pitchFamily="2" charset="-122"/>
                </a:defRPr>
              </a:lvl4pPr>
              <a:lvl5pPr marL="2057400" indent="-228600" defTabSz="1111250" eaLnBrk="0" hangingPunct="0">
                <a:defRPr sz="2200">
                  <a:solidFill>
                    <a:schemeClr val="tx1"/>
                  </a:solidFill>
                  <a:latin typeface="Arial" panose="020B0604020202020204" pitchFamily="34" charset="0"/>
                  <a:ea typeface="宋体" panose="02010600030101010101" pitchFamily="2" charset="-122"/>
                </a:defRPr>
              </a:lvl5pPr>
              <a:lvl6pPr marL="2514600" indent="-228600"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marL="2971800" indent="-228600"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marL="3429000" indent="-228600"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marL="3886200" indent="-228600"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solidFill>
                    <a:schemeClr val="bg1"/>
                  </a:solidFill>
                  <a:latin typeface="微软雅黑" panose="020B0503020204020204" pitchFamily="34" charset="-122"/>
                  <a:ea typeface="微软雅黑" panose="020B0503020204020204" pitchFamily="34" charset="-122"/>
                </a:rPr>
                <a:t>输入您的标题</a:t>
              </a:r>
              <a:endParaRPr lang="zh-CN" altLang="en-US" dirty="0">
                <a:solidFill>
                  <a:schemeClr val="bg1"/>
                </a:solidFill>
                <a:ea typeface="微软雅黑" panose="020B0503020204020204" pitchFamily="34" charset="-122"/>
              </a:endParaRPr>
            </a:p>
          </p:txBody>
        </p:sp>
      </p:grpSp>
      <p:grpSp>
        <p:nvGrpSpPr>
          <p:cNvPr id="40" name="Group 43"/>
          <p:cNvGrpSpPr/>
          <p:nvPr/>
        </p:nvGrpSpPr>
        <p:grpSpPr bwMode="auto">
          <a:xfrm>
            <a:off x="3669865" y="1728242"/>
            <a:ext cx="2122641" cy="720865"/>
            <a:chOff x="2412" y="1089"/>
            <a:chExt cx="1393" cy="473"/>
          </a:xfrm>
          <a:solidFill>
            <a:srgbClr val="0069B8"/>
          </a:solidFill>
        </p:grpSpPr>
        <p:sp>
          <p:nvSpPr>
            <p:cNvPr id="41" name="网chenying0907出品 40"/>
            <p:cNvSpPr/>
            <p:nvPr/>
          </p:nvSpPr>
          <p:spPr>
            <a:xfrm rot="5400000">
              <a:off x="2872" y="629"/>
              <a:ext cx="473" cy="1393"/>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2" name="网chenying0907出品 5"/>
            <p:cNvSpPr txBox="1">
              <a:spLocks noChangeArrowheads="1"/>
            </p:cNvSpPr>
            <p:nvPr/>
          </p:nvSpPr>
          <p:spPr bwMode="auto">
            <a:xfrm>
              <a:off x="2614" y="1209"/>
              <a:ext cx="1030" cy="242"/>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t>输入您的</a:t>
              </a:r>
              <a:r>
                <a:rPr lang="zh-CN" altLang="zh-CN" sz="1800" dirty="0"/>
                <a:t>标题</a:t>
              </a:r>
            </a:p>
          </p:txBody>
        </p:sp>
      </p:grpSp>
      <p:grpSp>
        <p:nvGrpSpPr>
          <p:cNvPr id="43" name="Group 44"/>
          <p:cNvGrpSpPr/>
          <p:nvPr/>
        </p:nvGrpSpPr>
        <p:grpSpPr bwMode="auto">
          <a:xfrm>
            <a:off x="5899168" y="1728242"/>
            <a:ext cx="2122639" cy="720865"/>
            <a:chOff x="3875" y="1089"/>
            <a:chExt cx="1393" cy="473"/>
          </a:xfrm>
          <a:solidFill>
            <a:srgbClr val="0069B8"/>
          </a:solidFill>
        </p:grpSpPr>
        <p:sp>
          <p:nvSpPr>
            <p:cNvPr id="44" name="网chenying0907出品 24"/>
            <p:cNvSpPr/>
            <p:nvPr/>
          </p:nvSpPr>
          <p:spPr>
            <a:xfrm rot="5400000">
              <a:off x="4335" y="629"/>
              <a:ext cx="473" cy="1393"/>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5" name="网chenying0907出品 5"/>
            <p:cNvSpPr txBox="1">
              <a:spLocks noChangeArrowheads="1"/>
            </p:cNvSpPr>
            <p:nvPr/>
          </p:nvSpPr>
          <p:spPr bwMode="auto">
            <a:xfrm>
              <a:off x="4077" y="1209"/>
              <a:ext cx="1030" cy="242"/>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t>输入您的</a:t>
              </a:r>
              <a:r>
                <a:rPr lang="zh-CN" altLang="zh-CN" sz="1800" dirty="0"/>
                <a:t>标题</a:t>
              </a:r>
            </a:p>
          </p:txBody>
        </p:sp>
      </p:grpSp>
      <p:grpSp>
        <p:nvGrpSpPr>
          <p:cNvPr id="46" name="Group 45"/>
          <p:cNvGrpSpPr/>
          <p:nvPr/>
        </p:nvGrpSpPr>
        <p:grpSpPr bwMode="auto">
          <a:xfrm>
            <a:off x="8129995" y="1728242"/>
            <a:ext cx="2121116" cy="720865"/>
            <a:chOff x="5339" y="1089"/>
            <a:chExt cx="1392" cy="473"/>
          </a:xfrm>
          <a:solidFill>
            <a:srgbClr val="0069B8"/>
          </a:solidFill>
        </p:grpSpPr>
        <p:sp>
          <p:nvSpPr>
            <p:cNvPr id="47" name="网chenying0907出品 28"/>
            <p:cNvSpPr/>
            <p:nvPr/>
          </p:nvSpPr>
          <p:spPr>
            <a:xfrm rot="5400000">
              <a:off x="5798" y="630"/>
              <a:ext cx="473" cy="1392"/>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8" name="网chenying0907出品 5"/>
            <p:cNvSpPr txBox="1">
              <a:spLocks noChangeArrowheads="1"/>
            </p:cNvSpPr>
            <p:nvPr/>
          </p:nvSpPr>
          <p:spPr bwMode="auto">
            <a:xfrm>
              <a:off x="5540" y="1209"/>
              <a:ext cx="1030" cy="242"/>
            </a:xfrm>
            <a:prstGeom prst="rect">
              <a:avLst/>
            </a:prstGeom>
            <a:grpFill/>
            <a:ln>
              <a:noFill/>
            </a:ln>
            <a:effectLst>
              <a:outerShdw blurRad="444500" dist="254000" dir="8100000" algn="tr" rotWithShape="0">
                <a:prstClr val="black">
                  <a:alpha val="5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t>输入您的</a:t>
              </a:r>
              <a:r>
                <a:rPr lang="zh-CN" altLang="zh-CN" sz="1800" dirty="0"/>
                <a:t>标题</a:t>
              </a:r>
            </a:p>
          </p:txBody>
        </p:sp>
      </p:grpSp>
      <p:sp>
        <p:nvSpPr>
          <p:cNvPr id="49" name="网chenying0907出品 42"/>
          <p:cNvSpPr/>
          <p:nvPr/>
        </p:nvSpPr>
        <p:spPr>
          <a:xfrm>
            <a:off x="1644750" y="4055431"/>
            <a:ext cx="1516171" cy="1073496"/>
          </a:xfrm>
          <a:prstGeom prst="rect">
            <a:avLst/>
          </a:prstGeom>
        </p:spPr>
        <p:txBody>
          <a:bodyPr lIns="87722" tIns="43861" rIns="87722" bIns="43861">
            <a:spAutoFit/>
          </a:bodyPr>
          <a:lstStyle/>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p>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endParaRPr lang="zh-CN" altLang="en-US" sz="1600" dirty="0">
              <a:solidFill>
                <a:schemeClr val="bg2">
                  <a:lumMod val="10000"/>
                </a:schemeClr>
              </a:solidFill>
              <a:latin typeface="Arial" panose="020B0604020202020204" pitchFamily="34" charset="0"/>
              <a:ea typeface="微软雅黑" panose="020B0503020204020204" pitchFamily="34" charset="-122"/>
            </a:endParaRPr>
          </a:p>
        </p:txBody>
      </p:sp>
      <p:sp>
        <p:nvSpPr>
          <p:cNvPr id="50" name="网chenying0907出品 43"/>
          <p:cNvSpPr/>
          <p:nvPr/>
        </p:nvSpPr>
        <p:spPr>
          <a:xfrm>
            <a:off x="3864906" y="4055431"/>
            <a:ext cx="1507029" cy="1073496"/>
          </a:xfrm>
          <a:prstGeom prst="rect">
            <a:avLst/>
          </a:prstGeom>
        </p:spPr>
        <p:txBody>
          <a:bodyPr lIns="87722" tIns="43861" rIns="87722" bIns="43861">
            <a:spAutoFit/>
          </a:bodyPr>
          <a:lstStyle/>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p>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endParaRPr lang="zh-CN" altLang="en-US" sz="1600" dirty="0">
              <a:solidFill>
                <a:schemeClr val="bg2">
                  <a:lumMod val="10000"/>
                </a:schemeClr>
              </a:solidFill>
              <a:latin typeface="Arial" panose="020B0604020202020204" pitchFamily="34" charset="0"/>
              <a:ea typeface="微软雅黑" panose="020B0503020204020204" pitchFamily="34" charset="-122"/>
            </a:endParaRPr>
          </a:p>
        </p:txBody>
      </p:sp>
      <p:sp>
        <p:nvSpPr>
          <p:cNvPr id="51" name="网chenying0907出品 43"/>
          <p:cNvSpPr/>
          <p:nvPr/>
        </p:nvSpPr>
        <p:spPr>
          <a:xfrm>
            <a:off x="6089640" y="4078290"/>
            <a:ext cx="1507029" cy="1073496"/>
          </a:xfrm>
          <a:prstGeom prst="rect">
            <a:avLst/>
          </a:prstGeom>
        </p:spPr>
        <p:txBody>
          <a:bodyPr lIns="87722" tIns="43861" rIns="87722" bIns="43861">
            <a:spAutoFit/>
          </a:bodyPr>
          <a:lstStyle/>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p>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endParaRPr lang="zh-CN" altLang="en-US" sz="1600" dirty="0">
              <a:solidFill>
                <a:schemeClr val="bg2">
                  <a:lumMod val="10000"/>
                </a:schemeClr>
              </a:solidFill>
              <a:latin typeface="Arial" panose="020B0604020202020204" pitchFamily="34" charset="0"/>
              <a:ea typeface="微软雅黑" panose="020B0503020204020204" pitchFamily="34" charset="-122"/>
            </a:endParaRPr>
          </a:p>
        </p:txBody>
      </p:sp>
      <p:sp>
        <p:nvSpPr>
          <p:cNvPr id="52" name="网chenying0907出品 43"/>
          <p:cNvSpPr/>
          <p:nvPr/>
        </p:nvSpPr>
        <p:spPr>
          <a:xfrm>
            <a:off x="8370758" y="4075241"/>
            <a:ext cx="1507028" cy="1073496"/>
          </a:xfrm>
          <a:prstGeom prst="rect">
            <a:avLst/>
          </a:prstGeom>
        </p:spPr>
        <p:txBody>
          <a:bodyPr lIns="87722" tIns="43861" rIns="87722" bIns="43861">
            <a:spAutoFit/>
          </a:bodyPr>
          <a:lstStyle/>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p>
          <a:p>
            <a:pPr algn="ctr" defTabSz="1066165">
              <a:defRPr/>
            </a:pPr>
            <a:r>
              <a:rPr lang="zh-CN" altLang="en-US" sz="1600" dirty="0">
                <a:solidFill>
                  <a:schemeClr val="bg2">
                    <a:lumMod val="10000"/>
                  </a:schemeClr>
                </a:solidFill>
                <a:latin typeface="Copperplate Gothic Bold" pitchFamily="34" charset="0"/>
                <a:ea typeface="微软雅黑" panose="020B0503020204020204" pitchFamily="34" charset="-122"/>
              </a:rPr>
              <a:t>输入您的文本输入您的文本</a:t>
            </a:r>
            <a:endParaRPr lang="zh-CN" altLang="en-US" sz="1600" dirty="0">
              <a:solidFill>
                <a:schemeClr val="bg2">
                  <a:lumMod val="10000"/>
                </a:schemeClr>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2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0-#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slide(fromLeft)">
                                          <p:cBhvr>
                                            <p:cTn id="30" dur="500"/>
                                            <p:tgtEl>
                                              <p:spTgt spid="37"/>
                                            </p:tgtEl>
                                          </p:cBhvr>
                                        </p:animEffect>
                                      </p:childTnLst>
                                    </p:cTn>
                                  </p:par>
                                </p:childTnLst>
                              </p:cTn>
                            </p:par>
                            <p:par>
                              <p:cTn id="31" fill="hold">
                                <p:stCondLst>
                                  <p:cond delay="1000"/>
                                </p:stCondLst>
                                <p:childTnLst>
                                  <p:par>
                                    <p:cTn id="32" presetID="12" presetClass="entr" presetSubtype="8"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slide(fromLeft)">
                                          <p:cBhvr>
                                            <p:cTn id="34" dur="500"/>
                                            <p:tgtEl>
                                              <p:spTgt spid="40"/>
                                            </p:tgtEl>
                                          </p:cBhvr>
                                        </p:animEffect>
                                      </p:childTnLst>
                                    </p:cTn>
                                  </p:par>
                                </p:childTnLst>
                              </p:cTn>
                            </p:par>
                            <p:par>
                              <p:cTn id="35" fill="hold">
                                <p:stCondLst>
                                  <p:cond delay="1500"/>
                                </p:stCondLst>
                                <p:childTnLst>
                                  <p:par>
                                    <p:cTn id="36" presetID="1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slide(fromLeft)">
                                          <p:cBhvr>
                                            <p:cTn id="38" dur="500"/>
                                            <p:tgtEl>
                                              <p:spTgt spid="43"/>
                                            </p:tgtEl>
                                          </p:cBhvr>
                                        </p:animEffect>
                                      </p:childTnLst>
                                    </p:cTn>
                                  </p:par>
                                </p:childTnLst>
                              </p:cTn>
                            </p:par>
                            <p:par>
                              <p:cTn id="39" fill="hold">
                                <p:stCondLst>
                                  <p:cond delay="2000"/>
                                </p:stCondLst>
                                <p:childTnLst>
                                  <p:par>
                                    <p:cTn id="40" presetID="12" presetClass="entr" presetSubtype="8"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lide(fromLeft)">
                                          <p:cBhvr>
                                            <p:cTn id="42" dur="500"/>
                                            <p:tgtEl>
                                              <p:spTgt spid="46"/>
                                            </p:tgtEl>
                                          </p:cBhvr>
                                        </p:animEffect>
                                      </p:childTnLst>
                                    </p:cTn>
                                  </p:par>
                                </p:childTnLst>
                              </p:cTn>
                            </p:par>
                            <p:par>
                              <p:cTn id="43" fill="hold">
                                <p:stCondLst>
                                  <p:cond delay="2500"/>
                                </p:stCondLst>
                                <p:childTnLst>
                                  <p:par>
                                    <p:cTn id="44" presetID="47"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strVal val="#ppt_x"/>
                                              </p:val>
                                            </p:tav>
                                            <p:tav tm="100000">
                                              <p:val>
                                                <p:strVal val="#ppt_x"/>
                                              </p:val>
                                            </p:tav>
                                          </p:tavLst>
                                        </p:anim>
                                        <p:anim calcmode="lin" valueType="num">
                                          <p:cBhvr>
                                            <p:cTn id="48" dur="500" fill="hold"/>
                                            <p:tgtEl>
                                              <p:spTgt spid="2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7"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anim calcmode="lin" valueType="num">
                                          <p:cBhvr>
                                            <p:cTn id="58" dur="500" fill="hold"/>
                                            <p:tgtEl>
                                              <p:spTgt spid="49"/>
                                            </p:tgtEl>
                                            <p:attrNameLst>
                                              <p:attrName>ppt_x</p:attrName>
                                            </p:attrNameLst>
                                          </p:cBhvr>
                                          <p:tavLst>
                                            <p:tav tm="0">
                                              <p:val>
                                                <p:strVal val="#ppt_x"/>
                                              </p:val>
                                            </p:tav>
                                            <p:tav tm="100000">
                                              <p:val>
                                                <p:strVal val="#ppt_x"/>
                                              </p:val>
                                            </p:tav>
                                          </p:tavLst>
                                        </p:anim>
                                        <p:anim calcmode="lin" valueType="num">
                                          <p:cBhvr>
                                            <p:cTn id="59" dur="500" fill="hold"/>
                                            <p:tgtEl>
                                              <p:spTgt spid="49"/>
                                            </p:tgtEl>
                                            <p:attrNameLst>
                                              <p:attrName>ppt_y</p:attrName>
                                            </p:attrNameLst>
                                          </p:cBhvr>
                                          <p:tavLst>
                                            <p:tav tm="0">
                                              <p:val>
                                                <p:strVal val="#ppt_y-.1"/>
                                              </p:val>
                                            </p:tav>
                                            <p:tav tm="100000">
                                              <p:val>
                                                <p:strVal val="#ppt_y"/>
                                              </p:val>
                                            </p:tav>
                                          </p:tavLst>
                                        </p:anim>
                                      </p:childTnLst>
                                    </p:cTn>
                                  </p:par>
                                </p:childTnLst>
                              </p:cTn>
                            </p:par>
                            <p:par>
                              <p:cTn id="60" fill="hold">
                                <p:stCondLst>
                                  <p:cond delay="3500"/>
                                </p:stCondLst>
                                <p:childTnLst>
                                  <p:par>
                                    <p:cTn id="61" presetID="47"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anim calcmode="lin" valueType="num">
                                          <p:cBhvr>
                                            <p:cTn id="64" dur="500" fill="hold"/>
                                            <p:tgtEl>
                                              <p:spTgt spid="31"/>
                                            </p:tgtEl>
                                            <p:attrNameLst>
                                              <p:attrName>ppt_x</p:attrName>
                                            </p:attrNameLst>
                                          </p:cBhvr>
                                          <p:tavLst>
                                            <p:tav tm="0">
                                              <p:val>
                                                <p:strVal val="#ppt_x"/>
                                              </p:val>
                                            </p:tav>
                                            <p:tav tm="100000">
                                              <p:val>
                                                <p:strVal val="#ppt_x"/>
                                              </p:val>
                                            </p:tav>
                                          </p:tavLst>
                                        </p:anim>
                                        <p:anim calcmode="lin" valueType="num">
                                          <p:cBhvr>
                                            <p:cTn id="65" dur="500" fill="hold"/>
                                            <p:tgtEl>
                                              <p:spTgt spid="31"/>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anim calcmode="lin" valueType="num">
                                          <p:cBhvr>
                                            <p:cTn id="69" dur="500" fill="hold"/>
                                            <p:tgtEl>
                                              <p:spTgt spid="32"/>
                                            </p:tgtEl>
                                            <p:attrNameLst>
                                              <p:attrName>ppt_x</p:attrName>
                                            </p:attrNameLst>
                                          </p:cBhvr>
                                          <p:tavLst>
                                            <p:tav tm="0">
                                              <p:val>
                                                <p:strVal val="#ppt_x"/>
                                              </p:val>
                                            </p:tav>
                                            <p:tav tm="100000">
                                              <p:val>
                                                <p:strVal val="#ppt_x"/>
                                              </p:val>
                                            </p:tav>
                                          </p:tavLst>
                                        </p:anim>
                                        <p:anim calcmode="lin" valueType="num">
                                          <p:cBhvr>
                                            <p:cTn id="70" dur="500" fill="hold"/>
                                            <p:tgtEl>
                                              <p:spTgt spid="32"/>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7"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anim calcmode="lin" valueType="num">
                                          <p:cBhvr>
                                            <p:cTn id="75" dur="500" fill="hold"/>
                                            <p:tgtEl>
                                              <p:spTgt spid="50"/>
                                            </p:tgtEl>
                                            <p:attrNameLst>
                                              <p:attrName>ppt_x</p:attrName>
                                            </p:attrNameLst>
                                          </p:cBhvr>
                                          <p:tavLst>
                                            <p:tav tm="0">
                                              <p:val>
                                                <p:strVal val="#ppt_x"/>
                                              </p:val>
                                            </p:tav>
                                            <p:tav tm="100000">
                                              <p:val>
                                                <p:strVal val="#ppt_x"/>
                                              </p:val>
                                            </p:tav>
                                          </p:tavLst>
                                        </p:anim>
                                        <p:anim calcmode="lin" valueType="num">
                                          <p:cBhvr>
                                            <p:cTn id="76" dur="500" fill="hold"/>
                                            <p:tgtEl>
                                              <p:spTgt spid="50"/>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47" presetClass="entr" presetSubtype="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anim calcmode="lin" valueType="num">
                                          <p:cBhvr>
                                            <p:cTn id="81" dur="500" fill="hold"/>
                                            <p:tgtEl>
                                              <p:spTgt spid="33"/>
                                            </p:tgtEl>
                                            <p:attrNameLst>
                                              <p:attrName>ppt_x</p:attrName>
                                            </p:attrNameLst>
                                          </p:cBhvr>
                                          <p:tavLst>
                                            <p:tav tm="0">
                                              <p:val>
                                                <p:strVal val="#ppt_x"/>
                                              </p:val>
                                            </p:tav>
                                            <p:tav tm="100000">
                                              <p:val>
                                                <p:strVal val="#ppt_x"/>
                                              </p:val>
                                            </p:tav>
                                          </p:tavLst>
                                        </p:anim>
                                        <p:anim calcmode="lin" valueType="num">
                                          <p:cBhvr>
                                            <p:cTn id="82" dur="500" fill="hold"/>
                                            <p:tgtEl>
                                              <p:spTgt spid="33"/>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anim calcmode="lin" valueType="num">
                                          <p:cBhvr>
                                            <p:cTn id="86" dur="500" fill="hold"/>
                                            <p:tgtEl>
                                              <p:spTgt spid="34"/>
                                            </p:tgtEl>
                                            <p:attrNameLst>
                                              <p:attrName>ppt_x</p:attrName>
                                            </p:attrNameLst>
                                          </p:cBhvr>
                                          <p:tavLst>
                                            <p:tav tm="0">
                                              <p:val>
                                                <p:strVal val="#ppt_x"/>
                                              </p:val>
                                            </p:tav>
                                            <p:tav tm="100000">
                                              <p:val>
                                                <p:strVal val="#ppt_x"/>
                                              </p:val>
                                            </p:tav>
                                          </p:tavLst>
                                        </p:anim>
                                        <p:anim calcmode="lin" valueType="num">
                                          <p:cBhvr>
                                            <p:cTn id="87" dur="5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47"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anim calcmode="lin" valueType="num">
                                          <p:cBhvr>
                                            <p:cTn id="92" dur="500" fill="hold"/>
                                            <p:tgtEl>
                                              <p:spTgt spid="51"/>
                                            </p:tgtEl>
                                            <p:attrNameLst>
                                              <p:attrName>ppt_x</p:attrName>
                                            </p:attrNameLst>
                                          </p:cBhvr>
                                          <p:tavLst>
                                            <p:tav tm="0">
                                              <p:val>
                                                <p:strVal val="#ppt_x"/>
                                              </p:val>
                                            </p:tav>
                                            <p:tav tm="100000">
                                              <p:val>
                                                <p:strVal val="#ppt_x"/>
                                              </p:val>
                                            </p:tav>
                                          </p:tavLst>
                                        </p:anim>
                                        <p:anim calcmode="lin" valueType="num">
                                          <p:cBhvr>
                                            <p:cTn id="93" dur="500" fill="hold"/>
                                            <p:tgtEl>
                                              <p:spTgt spid="51"/>
                                            </p:tgtEl>
                                            <p:attrNameLst>
                                              <p:attrName>ppt_y</p:attrName>
                                            </p:attrNameLst>
                                          </p:cBhvr>
                                          <p:tavLst>
                                            <p:tav tm="0">
                                              <p:val>
                                                <p:strVal val="#ppt_y-.1"/>
                                              </p:val>
                                            </p:tav>
                                            <p:tav tm="100000">
                                              <p:val>
                                                <p:strVal val="#ppt_y"/>
                                              </p:val>
                                            </p:tav>
                                          </p:tavLst>
                                        </p:anim>
                                      </p:childTnLst>
                                    </p:cTn>
                                  </p:par>
                                </p:childTnLst>
                              </p:cTn>
                            </p:par>
                            <p:par>
                              <p:cTn id="94" fill="hold">
                                <p:stCondLst>
                                  <p:cond delay="5500"/>
                                </p:stCondLst>
                                <p:childTnLst>
                                  <p:par>
                                    <p:cTn id="95" presetID="47"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anim calcmode="lin" valueType="num">
                                          <p:cBhvr>
                                            <p:cTn id="98" dur="500" fill="hold"/>
                                            <p:tgtEl>
                                              <p:spTgt spid="35"/>
                                            </p:tgtEl>
                                            <p:attrNameLst>
                                              <p:attrName>ppt_x</p:attrName>
                                            </p:attrNameLst>
                                          </p:cBhvr>
                                          <p:tavLst>
                                            <p:tav tm="0">
                                              <p:val>
                                                <p:strVal val="#ppt_x"/>
                                              </p:val>
                                            </p:tav>
                                            <p:tav tm="100000">
                                              <p:val>
                                                <p:strVal val="#ppt_x"/>
                                              </p:val>
                                            </p:tav>
                                          </p:tavLst>
                                        </p:anim>
                                        <p:anim calcmode="lin" valueType="num">
                                          <p:cBhvr>
                                            <p:cTn id="99" dur="500" fill="hold"/>
                                            <p:tgtEl>
                                              <p:spTgt spid="35"/>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anim calcmode="lin" valueType="num">
                                          <p:cBhvr>
                                            <p:cTn id="103" dur="500" fill="hold"/>
                                            <p:tgtEl>
                                              <p:spTgt spid="36"/>
                                            </p:tgtEl>
                                            <p:attrNameLst>
                                              <p:attrName>ppt_x</p:attrName>
                                            </p:attrNameLst>
                                          </p:cBhvr>
                                          <p:tavLst>
                                            <p:tav tm="0">
                                              <p:val>
                                                <p:strVal val="#ppt_x"/>
                                              </p:val>
                                            </p:tav>
                                            <p:tav tm="100000">
                                              <p:val>
                                                <p:strVal val="#ppt_x"/>
                                              </p:val>
                                            </p:tav>
                                          </p:tavLst>
                                        </p:anim>
                                        <p:anim calcmode="lin" valueType="num">
                                          <p:cBhvr>
                                            <p:cTn id="104" dur="500" fill="hold"/>
                                            <p:tgtEl>
                                              <p:spTgt spid="36"/>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47" presetClass="entr" presetSubtype="0"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anim calcmode="lin" valueType="num">
                                          <p:cBhvr>
                                            <p:cTn id="109" dur="500" fill="hold"/>
                                            <p:tgtEl>
                                              <p:spTgt spid="52"/>
                                            </p:tgtEl>
                                            <p:attrNameLst>
                                              <p:attrName>ppt_x</p:attrName>
                                            </p:attrNameLst>
                                          </p:cBhvr>
                                          <p:tavLst>
                                            <p:tav tm="0">
                                              <p:val>
                                                <p:strVal val="#ppt_x"/>
                                              </p:val>
                                            </p:tav>
                                            <p:tav tm="100000">
                                              <p:val>
                                                <p:strVal val="#ppt_x"/>
                                              </p:val>
                                            </p:tav>
                                          </p:tavLst>
                                        </p:anim>
                                        <p:anim calcmode="lin" valueType="num">
                                          <p:cBhvr>
                                            <p:cTn id="110"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animBg="1"/>
          <p:bldP spid="30" grpId="0" animBg="1"/>
          <p:bldP spid="31" grpId="0" animBg="1"/>
          <p:bldP spid="33" grpId="0" animBg="1"/>
          <p:bldP spid="35" grpId="0" animBg="1"/>
          <p:bldP spid="49" grpId="0"/>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0-#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slide(fromLeft)">
                                          <p:cBhvr>
                                            <p:cTn id="30" dur="500"/>
                                            <p:tgtEl>
                                              <p:spTgt spid="37"/>
                                            </p:tgtEl>
                                          </p:cBhvr>
                                        </p:animEffect>
                                      </p:childTnLst>
                                    </p:cTn>
                                  </p:par>
                                </p:childTnLst>
                              </p:cTn>
                            </p:par>
                            <p:par>
                              <p:cTn id="31" fill="hold">
                                <p:stCondLst>
                                  <p:cond delay="1000"/>
                                </p:stCondLst>
                                <p:childTnLst>
                                  <p:par>
                                    <p:cTn id="32" presetID="12" presetClass="entr" presetSubtype="8"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slide(fromLeft)">
                                          <p:cBhvr>
                                            <p:cTn id="34" dur="500"/>
                                            <p:tgtEl>
                                              <p:spTgt spid="40"/>
                                            </p:tgtEl>
                                          </p:cBhvr>
                                        </p:animEffect>
                                      </p:childTnLst>
                                    </p:cTn>
                                  </p:par>
                                </p:childTnLst>
                              </p:cTn>
                            </p:par>
                            <p:par>
                              <p:cTn id="35" fill="hold">
                                <p:stCondLst>
                                  <p:cond delay="1500"/>
                                </p:stCondLst>
                                <p:childTnLst>
                                  <p:par>
                                    <p:cTn id="36" presetID="1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slide(fromLeft)">
                                          <p:cBhvr>
                                            <p:cTn id="38" dur="500"/>
                                            <p:tgtEl>
                                              <p:spTgt spid="43"/>
                                            </p:tgtEl>
                                          </p:cBhvr>
                                        </p:animEffect>
                                      </p:childTnLst>
                                    </p:cTn>
                                  </p:par>
                                </p:childTnLst>
                              </p:cTn>
                            </p:par>
                            <p:par>
                              <p:cTn id="39" fill="hold">
                                <p:stCondLst>
                                  <p:cond delay="2000"/>
                                </p:stCondLst>
                                <p:childTnLst>
                                  <p:par>
                                    <p:cTn id="40" presetID="12" presetClass="entr" presetSubtype="8"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lide(fromLeft)">
                                          <p:cBhvr>
                                            <p:cTn id="42" dur="500"/>
                                            <p:tgtEl>
                                              <p:spTgt spid="46"/>
                                            </p:tgtEl>
                                          </p:cBhvr>
                                        </p:animEffect>
                                      </p:childTnLst>
                                    </p:cTn>
                                  </p:par>
                                </p:childTnLst>
                              </p:cTn>
                            </p:par>
                            <p:par>
                              <p:cTn id="43" fill="hold">
                                <p:stCondLst>
                                  <p:cond delay="2500"/>
                                </p:stCondLst>
                                <p:childTnLst>
                                  <p:par>
                                    <p:cTn id="44" presetID="47"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strVal val="#ppt_x"/>
                                              </p:val>
                                            </p:tav>
                                            <p:tav tm="100000">
                                              <p:val>
                                                <p:strVal val="#ppt_x"/>
                                              </p:val>
                                            </p:tav>
                                          </p:tavLst>
                                        </p:anim>
                                        <p:anim calcmode="lin" valueType="num">
                                          <p:cBhvr>
                                            <p:cTn id="48" dur="500" fill="hold"/>
                                            <p:tgtEl>
                                              <p:spTgt spid="2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7"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anim calcmode="lin" valueType="num">
                                          <p:cBhvr>
                                            <p:cTn id="58" dur="500" fill="hold"/>
                                            <p:tgtEl>
                                              <p:spTgt spid="49"/>
                                            </p:tgtEl>
                                            <p:attrNameLst>
                                              <p:attrName>ppt_x</p:attrName>
                                            </p:attrNameLst>
                                          </p:cBhvr>
                                          <p:tavLst>
                                            <p:tav tm="0">
                                              <p:val>
                                                <p:strVal val="#ppt_x"/>
                                              </p:val>
                                            </p:tav>
                                            <p:tav tm="100000">
                                              <p:val>
                                                <p:strVal val="#ppt_x"/>
                                              </p:val>
                                            </p:tav>
                                          </p:tavLst>
                                        </p:anim>
                                        <p:anim calcmode="lin" valueType="num">
                                          <p:cBhvr>
                                            <p:cTn id="59" dur="500" fill="hold"/>
                                            <p:tgtEl>
                                              <p:spTgt spid="49"/>
                                            </p:tgtEl>
                                            <p:attrNameLst>
                                              <p:attrName>ppt_y</p:attrName>
                                            </p:attrNameLst>
                                          </p:cBhvr>
                                          <p:tavLst>
                                            <p:tav tm="0">
                                              <p:val>
                                                <p:strVal val="#ppt_y-.1"/>
                                              </p:val>
                                            </p:tav>
                                            <p:tav tm="100000">
                                              <p:val>
                                                <p:strVal val="#ppt_y"/>
                                              </p:val>
                                            </p:tav>
                                          </p:tavLst>
                                        </p:anim>
                                      </p:childTnLst>
                                    </p:cTn>
                                  </p:par>
                                </p:childTnLst>
                              </p:cTn>
                            </p:par>
                            <p:par>
                              <p:cTn id="60" fill="hold">
                                <p:stCondLst>
                                  <p:cond delay="3500"/>
                                </p:stCondLst>
                                <p:childTnLst>
                                  <p:par>
                                    <p:cTn id="61" presetID="47"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anim calcmode="lin" valueType="num">
                                          <p:cBhvr>
                                            <p:cTn id="64" dur="500" fill="hold"/>
                                            <p:tgtEl>
                                              <p:spTgt spid="31"/>
                                            </p:tgtEl>
                                            <p:attrNameLst>
                                              <p:attrName>ppt_x</p:attrName>
                                            </p:attrNameLst>
                                          </p:cBhvr>
                                          <p:tavLst>
                                            <p:tav tm="0">
                                              <p:val>
                                                <p:strVal val="#ppt_x"/>
                                              </p:val>
                                            </p:tav>
                                            <p:tav tm="100000">
                                              <p:val>
                                                <p:strVal val="#ppt_x"/>
                                              </p:val>
                                            </p:tav>
                                          </p:tavLst>
                                        </p:anim>
                                        <p:anim calcmode="lin" valueType="num">
                                          <p:cBhvr>
                                            <p:cTn id="65" dur="500" fill="hold"/>
                                            <p:tgtEl>
                                              <p:spTgt spid="31"/>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anim calcmode="lin" valueType="num">
                                          <p:cBhvr>
                                            <p:cTn id="69" dur="500" fill="hold"/>
                                            <p:tgtEl>
                                              <p:spTgt spid="32"/>
                                            </p:tgtEl>
                                            <p:attrNameLst>
                                              <p:attrName>ppt_x</p:attrName>
                                            </p:attrNameLst>
                                          </p:cBhvr>
                                          <p:tavLst>
                                            <p:tav tm="0">
                                              <p:val>
                                                <p:strVal val="#ppt_x"/>
                                              </p:val>
                                            </p:tav>
                                            <p:tav tm="100000">
                                              <p:val>
                                                <p:strVal val="#ppt_x"/>
                                              </p:val>
                                            </p:tav>
                                          </p:tavLst>
                                        </p:anim>
                                        <p:anim calcmode="lin" valueType="num">
                                          <p:cBhvr>
                                            <p:cTn id="70" dur="500" fill="hold"/>
                                            <p:tgtEl>
                                              <p:spTgt spid="32"/>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7"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anim calcmode="lin" valueType="num">
                                          <p:cBhvr>
                                            <p:cTn id="75" dur="500" fill="hold"/>
                                            <p:tgtEl>
                                              <p:spTgt spid="50"/>
                                            </p:tgtEl>
                                            <p:attrNameLst>
                                              <p:attrName>ppt_x</p:attrName>
                                            </p:attrNameLst>
                                          </p:cBhvr>
                                          <p:tavLst>
                                            <p:tav tm="0">
                                              <p:val>
                                                <p:strVal val="#ppt_x"/>
                                              </p:val>
                                            </p:tav>
                                            <p:tav tm="100000">
                                              <p:val>
                                                <p:strVal val="#ppt_x"/>
                                              </p:val>
                                            </p:tav>
                                          </p:tavLst>
                                        </p:anim>
                                        <p:anim calcmode="lin" valueType="num">
                                          <p:cBhvr>
                                            <p:cTn id="76" dur="500" fill="hold"/>
                                            <p:tgtEl>
                                              <p:spTgt spid="50"/>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47" presetClass="entr" presetSubtype="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anim calcmode="lin" valueType="num">
                                          <p:cBhvr>
                                            <p:cTn id="81" dur="500" fill="hold"/>
                                            <p:tgtEl>
                                              <p:spTgt spid="33"/>
                                            </p:tgtEl>
                                            <p:attrNameLst>
                                              <p:attrName>ppt_x</p:attrName>
                                            </p:attrNameLst>
                                          </p:cBhvr>
                                          <p:tavLst>
                                            <p:tav tm="0">
                                              <p:val>
                                                <p:strVal val="#ppt_x"/>
                                              </p:val>
                                            </p:tav>
                                            <p:tav tm="100000">
                                              <p:val>
                                                <p:strVal val="#ppt_x"/>
                                              </p:val>
                                            </p:tav>
                                          </p:tavLst>
                                        </p:anim>
                                        <p:anim calcmode="lin" valueType="num">
                                          <p:cBhvr>
                                            <p:cTn id="82" dur="500" fill="hold"/>
                                            <p:tgtEl>
                                              <p:spTgt spid="33"/>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anim calcmode="lin" valueType="num">
                                          <p:cBhvr>
                                            <p:cTn id="86" dur="500" fill="hold"/>
                                            <p:tgtEl>
                                              <p:spTgt spid="34"/>
                                            </p:tgtEl>
                                            <p:attrNameLst>
                                              <p:attrName>ppt_x</p:attrName>
                                            </p:attrNameLst>
                                          </p:cBhvr>
                                          <p:tavLst>
                                            <p:tav tm="0">
                                              <p:val>
                                                <p:strVal val="#ppt_x"/>
                                              </p:val>
                                            </p:tav>
                                            <p:tav tm="100000">
                                              <p:val>
                                                <p:strVal val="#ppt_x"/>
                                              </p:val>
                                            </p:tav>
                                          </p:tavLst>
                                        </p:anim>
                                        <p:anim calcmode="lin" valueType="num">
                                          <p:cBhvr>
                                            <p:cTn id="87" dur="5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47"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anim calcmode="lin" valueType="num">
                                          <p:cBhvr>
                                            <p:cTn id="92" dur="500" fill="hold"/>
                                            <p:tgtEl>
                                              <p:spTgt spid="51"/>
                                            </p:tgtEl>
                                            <p:attrNameLst>
                                              <p:attrName>ppt_x</p:attrName>
                                            </p:attrNameLst>
                                          </p:cBhvr>
                                          <p:tavLst>
                                            <p:tav tm="0">
                                              <p:val>
                                                <p:strVal val="#ppt_x"/>
                                              </p:val>
                                            </p:tav>
                                            <p:tav tm="100000">
                                              <p:val>
                                                <p:strVal val="#ppt_x"/>
                                              </p:val>
                                            </p:tav>
                                          </p:tavLst>
                                        </p:anim>
                                        <p:anim calcmode="lin" valueType="num">
                                          <p:cBhvr>
                                            <p:cTn id="93" dur="500" fill="hold"/>
                                            <p:tgtEl>
                                              <p:spTgt spid="51"/>
                                            </p:tgtEl>
                                            <p:attrNameLst>
                                              <p:attrName>ppt_y</p:attrName>
                                            </p:attrNameLst>
                                          </p:cBhvr>
                                          <p:tavLst>
                                            <p:tav tm="0">
                                              <p:val>
                                                <p:strVal val="#ppt_y-.1"/>
                                              </p:val>
                                            </p:tav>
                                            <p:tav tm="100000">
                                              <p:val>
                                                <p:strVal val="#ppt_y"/>
                                              </p:val>
                                            </p:tav>
                                          </p:tavLst>
                                        </p:anim>
                                      </p:childTnLst>
                                    </p:cTn>
                                  </p:par>
                                </p:childTnLst>
                              </p:cTn>
                            </p:par>
                            <p:par>
                              <p:cTn id="94" fill="hold">
                                <p:stCondLst>
                                  <p:cond delay="5500"/>
                                </p:stCondLst>
                                <p:childTnLst>
                                  <p:par>
                                    <p:cTn id="95" presetID="47"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anim calcmode="lin" valueType="num">
                                          <p:cBhvr>
                                            <p:cTn id="98" dur="500" fill="hold"/>
                                            <p:tgtEl>
                                              <p:spTgt spid="35"/>
                                            </p:tgtEl>
                                            <p:attrNameLst>
                                              <p:attrName>ppt_x</p:attrName>
                                            </p:attrNameLst>
                                          </p:cBhvr>
                                          <p:tavLst>
                                            <p:tav tm="0">
                                              <p:val>
                                                <p:strVal val="#ppt_x"/>
                                              </p:val>
                                            </p:tav>
                                            <p:tav tm="100000">
                                              <p:val>
                                                <p:strVal val="#ppt_x"/>
                                              </p:val>
                                            </p:tav>
                                          </p:tavLst>
                                        </p:anim>
                                        <p:anim calcmode="lin" valueType="num">
                                          <p:cBhvr>
                                            <p:cTn id="99" dur="500" fill="hold"/>
                                            <p:tgtEl>
                                              <p:spTgt spid="35"/>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anim calcmode="lin" valueType="num">
                                          <p:cBhvr>
                                            <p:cTn id="103" dur="500" fill="hold"/>
                                            <p:tgtEl>
                                              <p:spTgt spid="36"/>
                                            </p:tgtEl>
                                            <p:attrNameLst>
                                              <p:attrName>ppt_x</p:attrName>
                                            </p:attrNameLst>
                                          </p:cBhvr>
                                          <p:tavLst>
                                            <p:tav tm="0">
                                              <p:val>
                                                <p:strVal val="#ppt_x"/>
                                              </p:val>
                                            </p:tav>
                                            <p:tav tm="100000">
                                              <p:val>
                                                <p:strVal val="#ppt_x"/>
                                              </p:val>
                                            </p:tav>
                                          </p:tavLst>
                                        </p:anim>
                                        <p:anim calcmode="lin" valueType="num">
                                          <p:cBhvr>
                                            <p:cTn id="104" dur="500" fill="hold"/>
                                            <p:tgtEl>
                                              <p:spTgt spid="36"/>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47" presetClass="entr" presetSubtype="0"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anim calcmode="lin" valueType="num">
                                          <p:cBhvr>
                                            <p:cTn id="109" dur="500" fill="hold"/>
                                            <p:tgtEl>
                                              <p:spTgt spid="52"/>
                                            </p:tgtEl>
                                            <p:attrNameLst>
                                              <p:attrName>ppt_x</p:attrName>
                                            </p:attrNameLst>
                                          </p:cBhvr>
                                          <p:tavLst>
                                            <p:tav tm="0">
                                              <p:val>
                                                <p:strVal val="#ppt_x"/>
                                              </p:val>
                                            </p:tav>
                                            <p:tav tm="100000">
                                              <p:val>
                                                <p:strVal val="#ppt_x"/>
                                              </p:val>
                                            </p:tav>
                                          </p:tavLst>
                                        </p:anim>
                                        <p:anim calcmode="lin" valueType="num">
                                          <p:cBhvr>
                                            <p:cTn id="110"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animBg="1"/>
          <p:bldP spid="30" grpId="0" animBg="1"/>
          <p:bldP spid="31" grpId="0" animBg="1"/>
          <p:bldP spid="33" grpId="0" animBg="1"/>
          <p:bldP spid="35" grpId="0" animBg="1"/>
          <p:bldP spid="49" grpId="0"/>
          <p:bldP spid="50" grpId="0"/>
          <p:bldP spid="51" grpId="0"/>
          <p:bldP spid="5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75d5e6560ba36884527413a53517d17866972f5"/>
  <p:tag name="ISPRING_SCORM_RATE_QUIZZES"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自定义</PresentationFormat>
  <Paragraphs>277</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微软雅黑</vt:lpstr>
      <vt:lpstr>Agency FB</vt:lpstr>
      <vt:lpstr>Arial</vt:lpstr>
      <vt:lpstr>Calibri</vt:lpstr>
      <vt:lpstr>Copperplate Gothic Bold</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2021-02-20T05:47:18Z</dcterms:created>
  <dcterms:modified xsi:type="dcterms:W3CDTF">2021-02-21T08:42:30Z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